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</p:sldIdLst>
  <p:sldSz cy="6858000" cx="12192000"/>
  <p:notesSz cx="6858000" cy="9144000"/>
  <p:embeddedFontLst>
    <p:embeddedFont>
      <p:font typeface="Play"/>
      <p:regular r:id="rId22"/>
      <p:bold r:id="rId23"/>
    </p:embeddedFont>
    <p:embeddedFont>
      <p:font typeface="Helvetica Neue"/>
      <p:regular r:id="rId24"/>
      <p:bold r:id="rId25"/>
      <p:italic r:id="rId26"/>
      <p:boldItalic r:id="rId2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28" roundtripDataSignature="AMtx7mgpVTVdbEOTxmRC7pAaVFPSgM+fn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font" Target="fonts/Play-regular.fntdata"/><Relationship Id="rId21" Type="http://schemas.openxmlformats.org/officeDocument/2006/relationships/slide" Target="slides/slide17.xml"/><Relationship Id="rId24" Type="http://schemas.openxmlformats.org/officeDocument/2006/relationships/font" Target="fonts/HelveticaNeue-regular.fntdata"/><Relationship Id="rId23" Type="http://schemas.openxmlformats.org/officeDocument/2006/relationships/font" Target="fonts/Play-bold.fntdata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font" Target="fonts/HelveticaNeue-italic.fntdata"/><Relationship Id="rId25" Type="http://schemas.openxmlformats.org/officeDocument/2006/relationships/font" Target="fonts/HelveticaNeue-bold.fntdata"/><Relationship Id="rId28" Type="http://customschemas.google.com/relationships/presentationmetadata" Target="metadata"/><Relationship Id="rId27" Type="http://schemas.openxmlformats.org/officeDocument/2006/relationships/font" Target="fonts/HelveticaNeue-boldItalic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s-CL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7" name="Google Shape;97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3f0dbc13857_0_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91" name="Google Shape;191;g3f0dbc13857_0_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3f0ca2e771a_0_2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97" name="Google Shape;197;g3f0ca2e771a_0_2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3f36dce70eb_0_3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3f36dce70eb_0_3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3" name="Google Shape;213;g3f36dce70eb_0_3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3f0ca2e771a_1_1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20" name="Google Shape;220;g3f0ca2e771a_1_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3f0ca2e771a_1_5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29" name="Google Shape;229;g3f0ca2e771a_1_5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3f0ca2e771a_1_5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35" name="Google Shape;235;g3f0ca2e771a_1_5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3f36dce70eb_0_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Google Shape;243;g3f36dce70eb_0_1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4" name="Google Shape;244;g3f36dce70eb_0_1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3f1efb086c8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51" name="Google Shape;251;g3f1efb086c8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3" name="Google Shape;103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10" name="Google Shape;110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8" name="Google Shape;118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3f0ca2e771a_0_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28" name="Google Shape;128;g3f0ca2e771a_0_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3f0ca2e771a_0_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35" name="Google Shape;135;g3f0ca2e771a_0_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3f36dce70eb_0_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3f36dce70eb_0_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" name="Google Shape;150;g3f36dce70eb_0_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s-C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57" name="Google Shape;157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63" name="Google Shape;163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objetos" type="obj">
  <p:cSld name="OBJECT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17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" name="Google Shape;18;p1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1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1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 blanco" type="blank">
  <p:cSld name="BLANK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2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2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ido con título" type="objTx">
  <p:cSld name="OBJECT_WITH_CAPTION_TEXT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27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27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72" name="Google Shape;72;p27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73" name="Google Shape;73;p2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2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" name="Google Shape;75;p2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n con título" type="picTx">
  <p:cSld name="PICTURE_WITH_CAPTION_TEXT"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28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28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79" name="Google Shape;79;p28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80" name="Google Shape;80;p2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" name="Google Shape;81;p2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2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texto vertical" type="vertTx">
  <p:cSld name="VERTICAL_TEXT"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2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" name="Google Shape;85;p29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6" name="Google Shape;86;p2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7" name="Google Shape;87;p2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" name="Google Shape;88;p2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vertical y texto" type="vertTitleAndTx">
  <p:cSld name="VERTICAL_TITLE_AND_VERTICAL_TEXT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30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1" name="Google Shape;91;p30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2" name="Google Shape;92;p3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3" name="Google Shape;93;p3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4" name="Google Shape;94;p3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" type="title">
  <p:cSld name="TITLE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8"/>
          <p:cNvSpPr txBox="1"/>
          <p:nvPr>
            <p:ph idx="1" type="body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3" name="Google Shape;23;p18"/>
          <p:cNvSpPr txBox="1"/>
          <p:nvPr>
            <p:ph type="title"/>
          </p:nvPr>
        </p:nvSpPr>
        <p:spPr>
          <a:xfrm>
            <a:off x="603248" y="1287496"/>
            <a:ext cx="10985502" cy="232410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00"/>
              <a:buFont typeface="Calibri"/>
              <a:buNone/>
              <a:defRPr sz="5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18"/>
          <p:cNvSpPr txBox="1"/>
          <p:nvPr>
            <p:ph idx="2" type="body"/>
          </p:nvPr>
        </p:nvSpPr>
        <p:spPr>
          <a:xfrm>
            <a:off x="600671" y="3611595"/>
            <a:ext cx="10985501" cy="9525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50"/>
              <a:buNone/>
              <a:defRPr b="1" sz="2750"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50"/>
              <a:buNone/>
              <a:defRPr b="1" sz="2750"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50"/>
              <a:buNone/>
              <a:defRPr b="1" sz="2750"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50"/>
              <a:buNone/>
              <a:defRPr b="1" sz="2750"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50"/>
              <a:buNone/>
              <a:defRPr b="1" sz="2750"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5" name="Google Shape;25;p1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m Branco">
  <p:cSld name="Em Branco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9"/>
          <p:cNvSpPr txBox="1"/>
          <p:nvPr>
            <p:ph idx="12" type="sldNum"/>
          </p:nvPr>
        </p:nvSpPr>
        <p:spPr>
          <a:xfrm>
            <a:off x="6000749" y="6457660"/>
            <a:ext cx="184400" cy="277640"/>
          </a:xfrm>
          <a:prstGeom prst="rect">
            <a:avLst/>
          </a:prstGeom>
          <a:noFill/>
          <a:ln>
            <a:noFill/>
          </a:ln>
        </p:spPr>
        <p:txBody>
          <a:bodyPr anchorCtr="0" anchor="b" bIns="19050" lIns="19050" spcFirstLastPara="1" rIns="19050" wrap="square" tIns="1905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77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77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77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77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77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77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77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77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77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 1">
  <p:cSld name="Title and body 1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20"/>
          <p:cNvSpPr txBox="1"/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0" name="Google Shape;30;p20"/>
          <p:cNvSpPr txBox="1"/>
          <p:nvPr>
            <p:ph idx="1" type="body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31" name="Google Shape;31;p20"/>
          <p:cNvSpPr txBox="1"/>
          <p:nvPr>
            <p:ph idx="12" type="sldNum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333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333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333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333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333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333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333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333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333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apositiva de título">
  <p:cSld name="Diapositiva de título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21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21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35" name="Google Shape;35;p2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2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2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cabezado de sección" type="secHead">
  <p:cSld name="SECTION_HEADER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22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22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41" name="Google Shape;41;p2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2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2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os objetos" type="twoObj">
  <p:cSld name="TWO_OBJECTS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2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23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7" name="Google Shape;47;p23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8" name="Google Shape;48;p2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2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" name="Google Shape;50;p2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ación" type="twoTxTwoObj">
  <p:cSld name="TWO_OBJECTS_WITH_TEXT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24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24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4" name="Google Shape;54;p24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5" name="Google Shape;55;p24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6" name="Google Shape;56;p24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7" name="Google Shape;57;p2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2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2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olo el título" type="titleOnly">
  <p:cSld name="TITLE_ONLY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p2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2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2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theme" Target="../theme/theme2.xml"/><Relationship Id="rId1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16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1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1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1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13.gif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0.png"/><Relationship Id="rId4" Type="http://schemas.openxmlformats.org/officeDocument/2006/relationships/image" Target="../media/image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6.png"/><Relationship Id="rId4" Type="http://schemas.openxmlformats.org/officeDocument/2006/relationships/image" Target="../media/image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0.png"/><Relationship Id="rId4" Type="http://schemas.openxmlformats.org/officeDocument/2006/relationships/image" Target="../media/image1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.png"/><Relationship Id="rId4" Type="http://schemas.openxmlformats.org/officeDocument/2006/relationships/image" Target="../media/image1.png"/><Relationship Id="rId5" Type="http://schemas.openxmlformats.org/officeDocument/2006/relationships/image" Target="../media/image13.gif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png"/><Relationship Id="rId4" Type="http://schemas.openxmlformats.org/officeDocument/2006/relationships/image" Target="../media/image14.png"/><Relationship Id="rId5" Type="http://schemas.openxmlformats.org/officeDocument/2006/relationships/image" Target="../media/image7.png"/><Relationship Id="rId6" Type="http://schemas.openxmlformats.org/officeDocument/2006/relationships/image" Target="../media/image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0.png"/><Relationship Id="rId4" Type="http://schemas.openxmlformats.org/officeDocument/2006/relationships/image" Target="../media/image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.png"/></Relationships>
</file>

<file path=ppt/slides/_rels/slide9.xml.rels><?xml version="1.0" encoding="UTF-8" standalone="yes"?><Relationships xmlns="http://schemas.openxmlformats.org/package/2006/relationships"><Relationship Id="rId10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.png"/><Relationship Id="rId4" Type="http://schemas.openxmlformats.org/officeDocument/2006/relationships/image" Target="../media/image12.jpg"/><Relationship Id="rId9" Type="http://schemas.openxmlformats.org/officeDocument/2006/relationships/image" Target="../media/image8.png"/><Relationship Id="rId5" Type="http://schemas.openxmlformats.org/officeDocument/2006/relationships/image" Target="../media/image1.png"/><Relationship Id="rId6" Type="http://schemas.openxmlformats.org/officeDocument/2006/relationships/image" Target="../media/image5.png"/><Relationship Id="rId7" Type="http://schemas.openxmlformats.org/officeDocument/2006/relationships/image" Target="../media/image15.gif"/><Relationship Id="rId8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5"/>
          <p:cNvPicPr preferRelativeResize="0"/>
          <p:nvPr/>
        </p:nvPicPr>
        <p:blipFill rotWithShape="1">
          <a:blip r:embed="rId3">
            <a:alphaModFix/>
          </a:blip>
          <a:srcRect b="0" l="-2273" r="-263" t="0"/>
          <a:stretch/>
        </p:blipFill>
        <p:spPr>
          <a:xfrm>
            <a:off x="4577398" y="2485116"/>
            <a:ext cx="3037205" cy="18877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5" title="2025_NAT_ROSACEA_CREME_HA_V2_4k.mp4.gif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164975" y="0"/>
            <a:ext cx="12370801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3f0dbc13857_0_8"/>
          <p:cNvSpPr txBox="1"/>
          <p:nvPr/>
        </p:nvSpPr>
        <p:spPr>
          <a:xfrm>
            <a:off x="872578" y="1670647"/>
            <a:ext cx="8374200" cy="325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5400" lIns="25400" spcFirstLastPara="1" rIns="25400" wrap="square" tIns="25400">
            <a:sp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b="1" i="0" lang="es-CL" sz="5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Si la tecnología puede amplificar relaciones…</a:t>
            </a:r>
            <a:endParaRPr b="1" i="0" sz="5200" u="none" cap="none" strike="noStrik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t/>
            </a:r>
            <a:endParaRPr b="1" i="0" sz="5200" u="none" cap="none" strike="noStrik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b="1" i="0" lang="es-CL" sz="5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¿Cuál debería ser el </a:t>
            </a:r>
            <a:r>
              <a:rPr b="1" i="0" lang="es-CL" sz="5200" u="none" cap="none" strike="noStrike">
                <a:solidFill>
                  <a:srgbClr val="D5621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rol</a:t>
            </a:r>
            <a:r>
              <a:rPr b="1" i="0" lang="es-CL" sz="5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del </a:t>
            </a:r>
            <a:r>
              <a:rPr b="1" i="0" lang="es-CL" sz="5200" u="none" cap="none" strike="noStrike">
                <a:solidFill>
                  <a:srgbClr val="D4621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eCommerce</a:t>
            </a:r>
            <a:r>
              <a:rPr b="1" i="0" lang="es-CL" sz="5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?</a:t>
            </a:r>
            <a:endParaRPr b="1" i="0" sz="5200" u="none" cap="none" strike="noStrik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94" name="Google Shape;194;g3f0dbc13857_0_8"/>
          <p:cNvPicPr preferRelativeResize="0"/>
          <p:nvPr/>
        </p:nvPicPr>
        <p:blipFill rotWithShape="1">
          <a:blip r:embed="rId3">
            <a:alphaModFix/>
          </a:blip>
          <a:srcRect b="0" l="-2276" r="-256" t="0"/>
          <a:stretch/>
        </p:blipFill>
        <p:spPr>
          <a:xfrm>
            <a:off x="10498733" y="462926"/>
            <a:ext cx="1383701" cy="8600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fundo-01.png" id="199" name="Google Shape;199;g3f0ca2e771a_0_28"/>
          <p:cNvPicPr preferRelativeResize="0"/>
          <p:nvPr/>
        </p:nvPicPr>
        <p:blipFill rotWithShape="1">
          <a:blip r:embed="rId3">
            <a:alphaModFix/>
          </a:blip>
          <a:srcRect b="3791" l="-69" r="2049" t="2838"/>
          <a:stretch/>
        </p:blipFill>
        <p:spPr>
          <a:xfrm>
            <a:off x="-353250" y="-131600"/>
            <a:ext cx="12545244" cy="6958549"/>
          </a:xfrm>
          <a:prstGeom prst="rect">
            <a:avLst/>
          </a:prstGeom>
          <a:noFill/>
          <a:ln>
            <a:noFill/>
          </a:ln>
        </p:spPr>
      </p:pic>
      <p:sp>
        <p:nvSpPr>
          <p:cNvPr descr="data:image/png;base64,iVBORw0KGgoAAAANSUhEUgAABAcAAAgACAYAAABaYVqOAAAQAElEQVR4Aex9BaAd1bn12mNH7o0HSNDKe1Xa//W1aCm0WNwhJMHdXSMkgXgChLjgbkXbQrHgBIJLcZdg0etyzpl/rT1n33vuzQ2Bynt9bSaz5vu+9cnes2dmj5wQPGxcNo7A3zgCcRwbIiAiIk1kiXKiPdFx7dq1nSsqKrpUVlZuUl1dvXldXd33q6qqfkb9v2tqanasra39DbE7uZ7k+tbX1w8gBhUxmHIoMawEI6pqaw9h/KEV1dVHVtbUnMC846tqak6pqas7g/XPqK6tHV1dWz2WGFdTVzOV/FTy09neLIH6/Nq62kvov7S2vvZq4tr6+tpryf+euLWmruZO9unPdXW19xD3M/Zh2g/X1NYsramteaamrvrZ2rrql2vral8hXiPeSVDzUW1dzWc1tTUW0mutXv1ZdW31ZzX01dbVflZb5GoopVtOfEt8QP+79L3LPlhp9frad9nfhJNeV7SpK66uvu7dOuq1lLUNTi/GFO3EX/tuHe2G+vp36xVbhPLrydsYJ9UGwbF5s76+/hXGWNQ21L9ST9QVIV99Q8MrrPmK9IbG+leEuqJfUvEWrGOl4ol6ooFx9cwRXyd9PWhgbDHmVcoXaS8rBbll7JuF+PqGBuq1RH2LOLa3TLGC4lvY9Ywn5LOor1/GcU/QQB8hPuHkE2qX8Zg9Q+4pHqtHqD/C42shnefeejnrr615xMVYu6Zor0fynE/i1+O3tYq+2rqah6prq+6trq2+p7o1qqvX5ZpiaulrRm0T73JqW/lr76nldbMOauvIN4PnEq+tuj/z2ryzrr7+VuI2i7o6yrrbeP4QjdTrKRNYf339bXWNjbfVE42EpCC9Nepzjbc15nK3SdZTSm8syM5ZXrqQKzTeliPfWCjcVsTNuXz+2m+ChvXE5ckLqiG5AVydy+VuYsw7+ULhs2bEn+ViosjlKHNxwXIF8nmBHPvczNFWvuNyjJHeWMh/JmlrMEa6wP595iBbcHYiC5815vMlMYme1Ev0JI71bVyhKdbxTTLXHM99XScuzz7m89zffMsa2p+crd0qX/HclwLh6ilWdo6cy3G+HOvKb+HqFWtYjjl5O75sfx3JtoucjWV+nlBbsnNFX6kUXwr1SbZiJAWnSwriHGQ7OM5JV0u2Ypxs0rkvLkacBTnFlaI0xvE2trg/bXL0lY6T9AK5bwaNYwLmfVqI8x/kC7n3LeLC+wUiHxfeo23RGDe+kY/zr+UL+dcFnnevC9KJ16i/wPjnKJ93IP98Ec/l4sIThULuSSFH2UA0NuPxxkJhSWOh8cGGQu5B8hbSGyzXSLvxnlyc+yNj7qK8sxXu0HXbkM/dSNwk1OcabhLE5/K5GxryDVc05BqutMjnriRP0M43XEn/5eQXEgtyuYYFkqWgf15DY8PMusaGixoa6y5qaBCoNwh1Mxsb66fVN9aPq6+vH0tIWtTWkxPfWH8unznO5Fxrn4sSWXMGOWefRu74BNWUDnXU646vrqs+tra29jDi0HVRdSifwQ5huyO4T3pGGxTncr0bGxv3TlAnuXtjbe1ucWOjBfnditiZ96YdeW9uQtH+bz7L/YJ8E9jGf7GNn/D5sQlF+8fs9/eJ75Xg++znd+M43pL1WoB1u7PGJq2wKWO78vl0HcRxRRfy60DPs21hzZo1ndrC6tWrO7YFttth1apVFtT1rNzuq6++avfll1+Wf/7552XLly/Pfvzxxxn6Uq+++qqerfWM7dM2f+Mj+8b0jSOgEfhabPw48LXDs9HJiSgoTlDtOUl3q6uLv8eJeVtO3tvTt2sdbwQN+Txf5BsPJ3c6bxLjGhvz04i5uVz+8lwud0Mmk7k9nU7/KZVKPRCG0ZIgCB5MpdL3R5Hs8H7a95O/jzH3MOYPvu/fQdxWxK1+ENzEmBtKcF02lboim81eXp7NLC7LpOdkM5m52Ux6ZiYVzWCNGdl0amImnTmPGJ9Jpc/OpFJnp1KpM9mXkwTqx7IPR9B/eDpKH0jsH0bp/aNUaggxOJPK9Gd/ekSpdE9iz3QqvRvt3Ri/Yzqd+VU6lf1lKpX9Getsyzo/Jr6fILNVOpXplklnLFLUU1bPdsums93SqXS3VCrdzXGsZXVx8jkU7W0y6cz3qFvQ9z0hFaW/Z5FKf4/9/p7jIvIROY5r4o9S30uFqe+Jt/HyF23HRbSDKPpeqNgilB+StzFOsq76wbH5QRhF2zLGIhVG24ZEZBFuG0ZEGGwbMEZxQRBtK8ivWEnFWyiGeWEYbhsQiYy2DZkTkle8pINyBdmBjWc/wuinYRj9vyAMtwsJSSEMo+3SRYgXUmHackFJXMCYkGBd65PuwLHdTnA298fa4tK2Vno7mxelybO9SEhvx2P2K473Djwuu1LflcfYQjrPvTY5F2NlJmPjm3TZraA6aXJZQvKbgMfvt5l0dm+ip0M6nU30bFE6u4VM98zwOkiQ6plKZWi7eOkp2sWYdLpnRKQYvw7Sym0GzyVeW6ke6VSqfxRFg4lBFqnUoDASIsrAcjyfBvFYDeKxsHYUBIM4LwzyKMMiTOAP8nyHwOqBR9vzBkkGlJ4Ab1Do4qh7hIE/yFB6wCAvjgnsa4zZ34CQdADIEU222Z85rTjsD8bFRZTqjmtDHghjhpL/PufVbqVAHHcTxCFGNxSEuFuhEHeLBfr5dZZ8IeEYo1juh+XAGEPOxKabjWO86kgXYsN6FqabcgTue7dmxN0M0E1xsVENY3Vja4pP7Jg1bBzYL8bJjq2U33TjOHQDYxwH+kBbiCkFsI9gvoXjFKc+N/UBrMN6lmf79Gl/bX2Qd7akrUGOsbY+a9tY+tSuhdos7ov2SX3wyH0dbBzbUk3VM+uJN4wB29ZYgrpHiFNtSZcn3WMfBMU6eKyrGAvlFmvZeI6HYQ4obZyV4DE03Qz3W20JhjnWz1jDGNAnzqgebUPAxVBan2ItkmMXiy/pC+gTTJEDJX8j6BaTj5t05kpnO7HQpHvdeM1ZAGbzGN42xvjfAWFgvsPY71B+l/Z3yX/XQ/BDA+/Hxng/EnxKQTrxY+r/ZYD/pvyFbwzh/cKYJvw3x2Bn1tpJ8Iy/U0D4zfi1b8zvfBPsTn538haB8awdGJ920NOD34e+fh68/h78/obwrO4N4JwzNPD8/QLPkxwa+eHQkPB8byjnm2GBFx4S+OHBFp53sOf7BG0vPNj3/EMZezR9x3h+eAz1FqD/uDAIT0kF4alhkDo1DAXqoZA6JQiis6IgGh9F0XmEpEU6Iic+iM7PpDLTU6mUfS5KZGYGOWdfSG5ugiylQ4p6am42lZ2fTqcvIy5fF2WXl5WVXRGG4XXGMzcFYXBbwfP+xOe2e33fu9fzQoIyiu4jb+EZc58xuN944PNfeD/jLDhO90ep6D7KB9iX+ykt5Oe9jTH+g5ls5oFMJv1AliD/oPQg8B4k9ExJeEs8zzzoh/6D/ACxhP160CEIgiUcnyWpdHoJ61OmEqRSSxobGx5Ip1P3ZtLpe7mPFql06r7GxvTdtP/AnD8w5w9hmPpjKpWWfgefJ28TolTqNta9PYyi2xhzM+/5Nzkw9iZyN2Uymeuy2cy1mWz22lRGyFxLnj9G1V+jZ1g+F17BjzmX1dbVLSorL59XVtbu4nYd2s3o2LHj5E6duoznDwDnfO973zuB8gh+4BjBjx79q+qq9q6srfxdRU3FzuR+yWfzn/GDxX/W1NRsqQ8anJP041z62WefDanz8sDG5d9yBP76nfb++tSNmf9KI8AJRL/4b8YvsD/kS/4Odbm6XvyCfWChUDhl8803n5QvFGalstl5QRAv8sPwUt8PrigU4mt4Q7yON9crwiiYGYTh+ZzUz+HEfQJxMPUhjOsZBOGuxA7Ez4Mg+KHn+dv4vr8Z0Yn+ciLl+frjw/OL8CgdjAfTCoDmOyJOwAcKPk8aPkMbPgvHBM04QYGyEItrCe4z48HYhE/smFy8DleaXxrHsja+lGsr1nGl8eK+Lk9+QTGSpWjNyS6FYkvt/xkdHAuHmHpLfNs+fZN4NmIb1P4p3tmSGmtx8skGzwNxiV40RBBcm2jFCY6TnkD7Y5trilVtB9dWqS3um8DlWMkT1kp2wErZraCa1qcY+SRLIc6igLjgwP43cYkO5VgusWOru/hmWYipWzBOOdJtrBuPIk+OFw+SOuRoN/XT5pH7BhKtYmSzJQiunuEhFN/CZkSyyplozVvOFUVDOfaYFu0Wgk+vdnoR2ZwiC7C+EpKqMXaDpoW2wV/zB21kkeOuNFejDTCuFIkXXAx3ylipkaJiVxagLPUlXmPreHJb8NgwLlGpNx0DklwVxw8HzOHrHIMMOUNLnMd52CtyHvmEAxKp+JiRhkATp2NnmCd4lELSL8UCjucHDGgx3HgxmG/oo8L+GXLGVqVCqX2UJohP4pNY6YYOgYJNGdYhOGayGZVorKvzY10wxfmUQKiPYLscLe4Ot/KzCrWmLR1ck+qlvNWN3Vp/ElHSRrFWsk8lcUXexhu1zhzbmqTAWDq5tazdD2rgwnAFFNtTBEmtrqYkIUqxatsdQ+nNAPdaiEuk08WXIC7qLMjd5ZiDC0luSRVt2DrgIo5iHV7c+tGUtf6Qb+VRPQeX2GxLg3rM8xZNS8ImeyZStiDdoaWtWMF5pf/dwYI6pN8I7AjD7dliJTct8uQXJ1kEOA6m6flM+yd4MAkXGGOiBF5kPD/yvCD0TJClLDfGt/B8v5zPhe0oO1F2caC/i2e8rsbzuhnjdTeeb+F5QTdic88Lt/G8gPC34ceVbYIw2ibwwu8GQfifvh/8gPV+4Pv+D4IgoO3/iPq2/Ki8LX3bBj5/xAiCn/pB+P+I//aC4L/9IoIg/AX17YmdgiDYic+2O0WpcMcgDHbih4Df+GG0mxBSRlG0ayqKdoui1J707VWKKJXaKwjD3n4Q9mGdPqkw6BMRYSrqw+fofsTgIAoGRWG4TxRGw8MwPJDtHB6FqWPDKDo5lQrPSqeisUEYTE1F4cwoFS0Iw+iq0Iuuj4L0tZGfujoIgiuZd1kqk1rs+d6CMJ2aW9fYMKu+sXHSj3/207Pq6+uP4keDffkBYQ9+QNhOz/j8oLC5/oYC5wYdLGxc/g+PwD+o694/qO7Gsv+kI8DJgPf6uBMnh1/yV/2hjY35kfl8flahULgyn49/H0XRbZxsrov8aHHghxcZzxtHnOh53iE+zGDPN3t6MDtwsv8JDLam7Eq05+5mABOANwTyMMZY4JsuvOE035HaSnIB8pXqsgXHxTA0vw50rzdGPqE039lOyid9Q1Cc4OKk/zPA9cdJ9cnpf0+puoKrKb0tbMjvctqKa805O5HJuZDo2sbcCBRNq6rLaM07TrzD+jjxsOcUiourWjStrzXnfOvI0kA17QIcL6knNvGSsp0uWxAniLegwWvSqnZTLKxYZzPEdtTaLTdyNTOyCK42fkOyOdFqCrfK37wp7sM3rtM6vrX9jQt9s8BvtaPqY89yNAAAEABJREFUy7dKWKcPpngwYk6kSTUxDgo33CQwjDW0QCkYSgfZsIspbo31gtt1AS6G0Cr5dWgrRlwpmG/PU8omWnop5GjLXh9fGluqK14gx9XunkwHx32dbCu2yClNqpPS14tWQTIddCxdnjinO1nqF1ca43QnXazs1nC5jpf99XCRqup0SWWJo5QpULWrdKF0sGUXw22MNrLFS/8nwHq7sh7Heuh19kRxpVCA7FIpXRBfCsdJrg823m4Y8U0kw1qsrXPkFCfpsD7b8bqeBRcvKV8pdLzFC6W8bMLwfHEAda1NsAqSRXVMomprSn0kZBsr7TcyamgVIdtYzmDDi90tbSwYryShqHIqZi3TBFjNQ/LHUNLHZ2ZuYQy31PkxhDqfsqkbz6fu8/E7CD0vSBNlvu93CPygS+D5m4dB+H1+YNg2CMPtwiD6bRhGfaMgHBYFwWHEiekwGhWG4dRUKjUnm8le1q683XW+79/KjxG/79ChwzX8UDC/tr7+/Nrq2iP58WDvioqKH+k/aeB7gsHG5Z9mBP43OuL9bzS6sc3/mRHQXylauXLlVqtXr961srL6+Nra2sWNjY1Lc7n8G1EqtZSzzo2+703izHOi8bz9PN/sQo4v/eb7gNkSQFdObuVEQD1ZNflaLYaxf2C3iS5ONrjEROkq28HxsqVLCk53Upwg26HUlu7g/OuXipTXaEM4m2rTKp/QRFBpbZPiPmubQP5SJGzzVr5m659Dc31yUr2SLpTqsgVxgnRBuiBdkO4gW2httxxv/QaV3KAVK7j4v6/cUOXSXq1P/3Y9Kq2i1gVVaM2L2yBssjIFRhvKphd62nZtxSlHMYJ0gRexHW2r2yQ0ncRNHOuAi7OdJNVyVRyh+qVwQeKkOym9BMwssf5FVTd2Tmo3pTvIboJGRI4mopUifytqfeHkubYK/nam8g1PDsM0Q6mVarIaCoHCrqW6iNb2+jjHl8aX6vILjnNSXCkc76TztbYdLymf0FqXLcgnSN8QFCe0inOUpI6epEIkBemlcJyTzqdc6eIFp0uWwvkcJ1tw+Y6XbM27GPHyO1v610ORgqKclO7QipPp5gTpLuyfUGoshNKutbZLfaW6i3NSPultofUwKMbFOylO+LpY+R1cnqTLkU+2k9IF2YL0tvB1vrbimziX6GTrjji7KYFKKSddIN1i/rH3MZGE/AJVe29zupXaOKgTgg1s2hhb2FhbWwdbq4m1yrqb5uCWPjUpRv5SKX19cLH0O1XSgbTtaamU7qBHgqZhce0zI4YJAS8LYzry+X4zeGYb4j/9IPhpEIY78YfAgfxocEwUhGPCVLQonc78OZPJPN+5c+f3GhoanuL7wmX8YHBybWXl7vyI8EN+MChzbW6Uf/cR+KcruPHjwD/dIfl2HeIFGyT/qEnN1pWV9T+prq7rV1tbf25tfcMV22677UPtOrR7oX2Hdg9nsum5USo6khPD9p7vbcoPAqHhUohjI7BO8lcNY/7uVIKkN3EyX5rESrbOcFKs0yUF5oluAfGlhGIcJ935HFcqpTu0jnO2pGIkW6I129puGb2u1TpettA6UpxQyre2S31t68oQnFe64GxJ2Q6yhQ3ZgCLAxUmqRS5hSrfyCeIE6YJhhpFShHSHhGppoUW8fGISJNuEgxYjXZBByBZYg1ZxlV8omvLZGNnii5AQVQobV3Q43UnFFV1o4kQIcjrIFpzdLMXqTJZ0rGzpjnO2uA1C/RBcoHRBTwRWsqqkgy1OzsZLElytqY2LUz7kYII4Ck4CjCDH1bppQT7ZVufG2iSspK1VuqRgdRazUsQ/F9jz/5kOcQhsQ2pQsAY34mULNIGiUhSwi4Kswk2JQ6pAtuVajLfCsKKhm4YENTuBSxdkt5bi2oLiWIYFYYHiIl6QKenQlt2aK40t9TndScU5XVIQVwr1Tbxka162fIJ0B9mCbMlStMWV+qmXhrTWZQvqDkPtKtsq3DheXCnoKg6vKUoxsLrBuou4UijC2dJRzCzlWuqyYJfWWrMtt7Mki7DXNXXJUrhwuuB4cQ6Oly1dsnRAZDs4v7O/oVSag1KcLinbwdmSgnhJB9nC+mzHtyWV5+D8zm4t5W/Nrc/+prEuTlJw9Zwu6VDqEydb0qG17fgNSeUJipOEFEGGpEC9KKDTBc4gb3XZQgubBFdRpTHGkOTazNEQJ4KqBOxGJxwJ65Mu0LY+lCziYFlpDuDidEmadm3Si4qEbYJeKy0hg9DqbOltocSf/IwC2xd83aJdkV/Sghs+y+s+bv8zP+pO8pk/udWrquHieYbvBSYIggw/HGzKDwfbp9Kpw8rKyi5OlWUfDMPgRf6w+HRdfd2dDXV1F9fVVR+nf2hSf9OgpqZmy1Wr4g76MZLvEeq5erER64zA/y1i48eB/1vHy/b2oYceCpavWrX1qoqK3/DCPDqVykzJZLwrwsj8IUoH16VS4XnpKDyEXwV/HfphF8/4xhgd6uJ1yznDFuLGFCmqdnWmk/xUYHn7cFmSVyS/hVBFoTRFtiBO0kENCbIl5V8f2vK3xa2b3zqq1Ha6pIMqSHdS+reFcr8ZXGUX3doW7zhJ2YJ0QbqOmnTB2eLWh+RoJ9HNumxBFSQFVZBsC4qTP0FitdZV3eUmPlnFWN7EEq7Ebs1B8UIxRraNkS2+iCZOfBGWk5+2050kVbxrsguKaYbTFEInWxQjbV0oRl4H2YJsyW8GRQsuuqjbvorj9SG9NayLsXTbfbF+kqTYaXaWiuNISLVxDLGrCIZYXZtSW7y1qVipAMLq5KjaWlLFyRasLYWQTvG/tf7Dm1cDgh1/7qV0CrvaMSHB1Y5TQnJLwvloAUoGF/I8RlSS1ZktYuVy8dITKDRpQxr9FHx4S6pR54lg1yS6dGudCeHU1jLxJlv5HMRIl3SQLciWFKQL0gXpDrKF1jZ3wVF2J0pj5JDt4GxJB+dz0vGS4pws1cW1gnOLbq3LFpxPuoM4YX12wmubHBZpDqV5jnOyLZ8quDm2tV924tfWWdKVkdjNW7UiS7IId+5JFil7PJrCSHJt4sS3BeWLV6zk3wEq5aByTpeU7SDbnU5Ol5RfUijVnV3KSXeQX3B2qVwfXxrzP6mrPw5q1+mSsgXpG8LXxcknqIbk+uD8Tq4vzp5LXxPUwiVDcMV0ngm2SPGoW9sFSJYmODvhtBXECtIdZAuyJR1kC7KdtM2LKHZB6nqhJMEGfJMEG/g1GxbjagMkCd0LdNXr44Og/mlYHFC8Bxm+O3ienw7D8KepKNU/iKKTwzA9xwThbel0+k5+ULgim62ftu22PzmloaF2oP5dg1V8P3n77bdT+Hdb/oX2V2+M/0K786+9K6tXr95m1aq1w7fbfvvzO2WzV5Slo0uiVDQtlQ6PjaJw9zAMvucZrx1HQX8bAPo66KBJgHyyrmeuEc05A4Z/QEgK0hMgWQyFQPH16zcKaqOE8gS5nJTuoF5Kl09weou9FKn5zsq2NspUJUH+1ra4Urg4J0t969NV06E5ppRxeqlUpGwnpX8zxDxusIBdjGnOiy0Deo0FiktiGWtpK8Q2wtitHNJQtAy0GGsZqYRkAm1J2FV6KxT7Y4rZkqD+V6FY61vl2pzS88QATe2juJRy0hPaME4AZYxkcTKx/t5bw4IChV2lE8V9sBT7AtmCCCsZY/+hLEoIchDyEa37TIpOrgolnF9SQFMN+whRvKYSHU0LE6nrgUM5CchRSTgqNIvJPAB8EbFPIUqyJjdcGSbaxlldcYxxKzmpNkZKa8gvtOb/J23tp6A2JQXpggbbgoaTdnwVRDRx9NuVnPVbA81qKx4li1w0jaEiNCfBGEPQqZU6jBSihaTB1fpKJcMsJ1mKr4sp8Um1+VYpFqDuukHVuu1GhguRLtA2dBpKCjgYQ0Yr4ThJS5OTBBcraTf5yEEGAPmsy25ogwvJoglJMpTSBFmwtmnaynZwbGKDiyG0SgrJaWqK2aBEcXFcswS9zVZLrS1fKdesSwMXY2GKNSFp9zVhZFuQgwBDc30A5G4JxQKWw9csqs3QDcZ9TYm/h0td0LFwUjWdLimI+zooRmgrZn18W7H/E5z646D2nO5kW5zzlcpvGlea43TlCs6W/FqbAaWnC0172rSWtgbJplir2w3QRAKJ7nigpe34RBpj6DY2xhhjdW4T6exSCeuFMZQCKIVSXbbgOKPyBsYYKgAoNghwKY2juf5VgfQWhWqrKTLF1TkgF+QTo+sCxcXpxhh4XPzA7xyG4Q/CINiT7x9Hh2E0KfCjedls5tLy8uyV3bfYYnplZeWxxO8qKiq68jlAJfF/ffl36f/GjwP/5EeaX+A6rF21tldlZe0l2XTm3nbtswuymcxpqSjix4BI//J/mTE8jLxg3a64i9jZ30R+q6tWDQjfpPDfPUYNt+5ts91aa7bX3xED08JZakn/W1BaWHXQoq2EwTqL451cJ2C9RHOGNELDZaNjtmwsrMmNsdCWCldDL4owaF6M5ZxtqAgU9g3O0GtkEKXS6aRL17hotOVui1N4W7w4V0sxDuIFZ7eWyuG1YthrWICLSIomW7pQyhsRRMIZxhpaDlTtalrwxnLaSBOk/13hiqpb3K+m2uLFWUKGQIOcYR8hKF6QLuiDAmGModuQSYCmJW6DM9bLV3hKY/1UKGEh3gDUuY1hF3GxZchZJtnEFI6RTtOulislqFvOermhbU9Fqk2rOBlOSv9nh9sp9dnp6rN0B/nEOYh3eqkUr1hBvGxBtiBdvEMp19rnYtqQbYUaHlsQkgaliymyoIRdxKDEAhfTCjRthLHbxDIUCbQFPc0fq4y1wMUQLVcxhv6ETTSTGNxKMyVeNyiGPhT52ErDrYB1FkNGiCkF6cZGJ5Yhn8CQpdFiNS0sGcqS/HtA1YU2aq2vmfXxbZT4v0C5vXfS9dnZkoJ4J9vSS33yb8S3GwGNn1CatSG7NHZ9eusaLk783wu2popRKQpqJatIwVHSW8P5mqQCEsNwXkgAakJiJVvZgtGGX9PRvJBqNr6t1vJC18d3ofS+ut7yfF4wfAfxPD/0fL97EIQ/D4Lod9l0+tiybGZ6OpW6KYrCJVXVVdetWVV5NN9pfqZ/9PDb9vB/MH5jUxwBvlVyu3H9pxkBfl2z/4ZARUXNr6uqqianUtml6fL03elMeESQCn/o+36HGCYVs8cxH+Qp1l3lFFsqS3XnEyfQlohh7J+YdutVD/Stub/ebquFb1rNFAOdLJoSnKTAPYBdmtuQJli66JctJFWklXpRjAKXJILKBlYX5+QGwtt0qx9Cm06UdApNi5oTmohi/gY5JbQIEvENUKxvI0vzS3XrXGfT4vA4r0tz0vFOtsU7TlJoK7aUl7/UdrvQxDUpiiwBea4lBNVSQnop6OaaXJbiee+mMIYbHjw1m2ighb/fosKl1dSIs6U7iCvVZZfi63y2xwponSDb0GukWBhasUVM2wB2/zkWEBKOLK2Wq/i5VbAAABAASURBVOOcVCRAiyvc4nQnxUsXSnVrc8NV9DfDtwreYMlvWs3G2Q20t8UNYI0ij9JFnEMySGiKFY9WSyknXSgNkS1YrkmxFoqFE9bQSkCFq6HbJBKwUha4GEJHG01swsAuiW7os6bdGLuF5aS3BZQszt9MGeYKCWMSQQ5EYmkrgIuTVOmHBYqL8zkpWrqDbEImRfNaSpTqSYRp0UbCNW8NVQeqTau4JuMfo7RuQrag1iQF6RvANwzbQJW/3a1+rA+qLp/kRmwcgb9mBHT+OCjf6aWyNS+7BUqDW+tNgc7RRFBp5qymDVmtTapTJAU5Hdz9wtnryDYCRDmsE982YYyBMSY0nl8ehOEmqVT6Z2XZsuHl7VMLy7OZZ9q1a/dARUXV5LVr1/YhOutjAd99/Lar/SPYjTU3NAIbPw5saIT+B/y8KDz9tZvq6upf1dbXH5PNlt2UyUR/ymYzI7PZ6Mf8EgePX+bAt464wEcubWy/dMVahSSlTMFQd6uzHeek/NIF6gaG2+QTgDQasJQMghe6tQ11x0sXnC0puzXEC46HVQCwllU3IBXnUBqP4tLEFW2IQHNRYwwtQ68BVWjjUTHGACAkizDGwBhDOkGiGssZY0p404oDSGglmn3GtNZtGGPaki62LR85YN08AAYAmymCFldwack5Uo4Ezg+52oD86/oMxAswSR0nxTm0yTFcq42h4qSNlS2wpuWdFCc4W5K2W2nCxTtOsgUvg6SLk0SRs5J6E0ddXJPNPNkbguKNYbJd7QbK8XjNongNGiOekIMwAjkrpX9r2CbAEokCwADNoMEVrRfL2U2Jp7Utl7ivQVO7bcTIZ4wBV1UCDFcLA8sZACVozcl2gBbFSgpW12ZDKA58aUPKb2GX1pAzsQ1j/lbE36AGGBNzR11byhG3XjC2hU+2wDqq0dpnjNhmOH8z01pTRCknG1zEURRXExuwSdjFqnYDy1FNJBWuiQ60lHRwbckB38bmrkEA6zjZWpedQEEsL0GIU04pWnIGzgeznjwALsZJMNbBGBpcnd1aWjf9kq19pfaG/IotjXG6pNDaL1uQzwJc2I8mrtkU9Y3BtKbYUr1YusnXlv1t49uq4TjV2oiNI/C/OQI6F0vbl/2NwUB7XVKu96KxxZMAwyABkkyUboy2YgjTBqCFDuagCQCYhyJtVeqa6h2Hv2ExxsD3Q4SpdIrvNjuWlaVHptPp21JR9Gi7bLt5lZU1h/BDwQ5VX1Z1+7v8ewXYuPwtI7Dx48DfMnp/Y64+CvBi+A9+FDg4lUpdEIbhVVEQzIxSUQ/9DQHAS/49KbVjtCEoja7UmPqGVsMAgaJ5LRIUhnUc5Le6oVZEUTAKTQAXx1O1q7MlLdFqI15wtHQHx32ddLGSpXGcayCsw5EQr/gmUBFHF6hKWClOtoN1cNPaJmXXtnjHSdqg/+WN+iGUdkN2azh/a97Z8ju9VIoXSjnp4hxkC852cn1cW7zLaUsqXij1yXZoi2+LK413uqRiJb8NlOPQlOcUOqRSIDnxACvBRY6/CkyyJ7CBMQRMUow6BCS2obQgZ4wBCIO//Q8LFauguBhKgaK4GkbAAt9iMYwVKOxqWMFQS2Bo0bBbQ2X9MM0xBomufZe+ASTBwN8i2dQG8xUjuHak/7VQjda54krh/KXct9FdviS4cBiTdCpcE72U/wfqLG1XtStFUijVZZdCPkGcZCna4uQv5Ut1+VpDfgf5nN6WlN+hLb/jFOP09cnSGKdLCspxUrqDOIe2OOf7a6TqfZu8bxv/bWpvjN04Av9XR0DXRZsgqTn462FgzNcB9LcCAANYoLjILqp/R2HgeT4iLvw48NNUNnVwOh3M43vQlUGZmbPJJpucvmZN1V7Ll1d0BVp0B6XLRv0fNwIbPw7848Z2vZX5UcCvqqr6eX1Dw+RMWfbaTCYzPQiDA/wg+InxvIB+/tioX/GFYpkNfQxwV7Ckiy1KY68tw0KmqFFy0rAGWa3WNLAUhZXYuGwcgY0j8I1HwF03kqVJsoVS7uv0bxPboo4SBUdKL4XjJUv5tvTSGOmlUDztorCa4YxhrAarmeIWXIyFKTLGWmiymm1xCVBcnC8xmywqmq8SllvaLIevBbgojmLjuuERWN9QFW8ptsD6Yqxz42bjCGwcgY0jsHEENo7AhkbA8+D7PsKQP4tG0Y/CdHqf8mx2VDryL23fzly/ZtWqkStXrvwp34tSGyq10f/3G4GNHwf+fmO5wUrjx8feqlWV29bU1C1KZzJP8IvZmYEf7ADjdTXwfPDp1qBkiYs6JVd+MCjaEgoUKV0o1WULjOHaMk+84OIZYAhRG7FxBDaOwD92BHSpbQjqwYZiNuRXDQfFtqU7rk3ZOkm2Q5sJrUjFtqKcKZcgu2Qa4uwHC5QsmpsE61CS4PzSBWf/A6TKCyot+e+Cr9tf+TZi4whsHIGNI7BxBDaOwN8+As0VjDHw9LEgDMtS6dTW2WxmT2JCKkotW7tm7Y2rVlX0W758eRYbl3/4CGz8OPAPHmJ+7QoqKys3bWxs3G3kyMar2nfILMlkU4cbY8oLMbzYPh1rk0Dbprd5PYmqf5Rc7fOx9clQoKT8RZ01ZQHGwP2JpRlSAEhzA0C2AEjFxuX/5gjE7Pb/GbCjXO3pu1G2/CdCvvV4MIFr81jS0DxCYf8zJOnNTrZlHcnJ0sJHysWJbxtxU03OZdRlE0z82i2L2XjFOb0NyYK2g6Wx4mTTgZiTZBOUL5v7QxVCwdrsCQ2ulvt7SpaHoJqS6wO7ZONK/XmOb6m9IV01BJvXOpe2eEExQoGcIP1fAdwdni066glkrw/a3/X5/pl59VtQH0ul9H8muP419YkKV3t8mnwkdF04fN35rZiv838TX1s1WnOyLdhJ1bS6+km7hd6W7TjJvwZqR/hrcpmjlel2jCVlb0TLEdC4CKWsbKGU26j/k43AX9MdvrAYzzdhKu2VlZVly8uzAzPp8NZ27do/tmbVmlErV1b+dPXq1R35rLDxPfavGd8N5Gwc1A0M0F/r1gm7urb2O3V1dQemUqk5nu/fFUbhAb7nb4Kmf+FD1ZNpLdnKJvjizm3bq3wKlnQRxvAl31jLGEOdqklAkwpX2lwTH82N6//tEdAp0GIPRHxL8Bzly5RerPgwztxmW1wRfMJa5+WslHM6n7xsvrMlSzmnO1nqt2237oOzW8tiv2wd+Vrb4kohfyvbtl3KJTrYD4GlOS4c3aIt7u+N9bUhvrQt2YI4SQt1jX2zuqRsoVSXvSE0xVNp0YDGzEFjU6rLFshpHFtBL+tNYAetTpkvolCUsp0uacFaVjJG55LLdVyTXSggJmS7OP0brdL/MeD+aiw5TOwaBJqWlN4CdDCMW658c2/ho0M2PU0rKY28teUTTClpPdyQEy8oRrCJ5KX/XVHa79a6bMG1K11w9t8gefjt2Lp9kb0+KEY+J6WXojUve31QXqmvtV3qa623FVvKSS+Fyxcn3Unp3xgab8GNdWtddmuUxrb2tWHz8oK9pujLs5O6BmNKcbIFcbqOBelfd+1tyP91uc7XVo3WnGwL9ZUDanVJ2k6P8zE0dzjb6uQs72IV7zjppcgXUBA4SDbX+sg12dLZBvNtnGKFJj99yrFcUZfdCnaMW3HN7a0/76+K0X6XorTdUr6oNx8TQONobZdTjHH9KN0P6Q7O36a0YxcjX5RNMS1sgEMI+XRuqq50DjM59ovnbqnObuGfAprO3fVI+bfM48pd3z7Jx6b+x9Z/aEN8efGDEGl+Hchm0v+dzqQmRZF3hzHe5DVrqgauWFGzxT+0/X/D4t6/4T7/w3e5oiLuWlVVc3QmCBaGUWp6EIT7GmPaq2F7IUuxVy5nBq7WbL1pxTMfxgCGfyAFBiCMYACKBADkLqWcjuIiu6j+y4nm8W3etVZDaW8QTd7WziYH7BEqMa2qcMEa3Lj2xFmdClebayU3Tfw31VW3NZQrriip2v1QbduYiFawN2wbUHQolyhaVjSdC+IdrKd5Y+mmwGa+haYgEYyL2aHEpCGuFHSoX6VUsy4nLQpuuUohSveBLMtz27q2sxVPNwW3xbWF0YJTlqCj7aISuxhWFMk+uQhZyig6WwlFCaW0bKGZk9VcR5qgqpItvNx/2fI1gZytRanxFOSTFKS7E8TajLO2HTxWo93MsxIpbp0XLcdAzlagydXGl+ZJd5BfOpuSYKxjrGltxziZeDa8TeKbt9KSB8MYeljlcyoKLGMfDulUHwTx2m/Jpjg6uNrhcVJ+prOPdiStlN0CxUHSfMsmIClKsHFSCMtTekVQ4J8a7BzXpI9UuDbrNOz+cAepwupUuOJ/A+xGm+225mWvD+p3qa+1XeprrbcVW8pJ/7uDBe24szNUsY5O0nKlsjS2lP8Gus7bpJ5J2jKA4ySFxA/rl/3PDPW1df/ECaW8bEEPyY6XbYzhfhIgTLLPxhgYI8guSiYaI70ISMrvQBsgS5gEaocpTeMrfUNICiT5G4pdrx9wZRJZ7I+NBxIOaJIoLgwjpy0JiiTekAOsbpolSvTWvvXZbjxK/ZYDIE664HTJ9QFtLOwSHJzb2ZLimiQVri3ibVsMslJO6m5tZVq6Lc46/sqN7jsx7072vsUasinIgPdBQB/zLOiwMaWSgTRheeq6X9pEkuJItV7/KWz+0IpUOo1sNvUf2Wz66FTkzw7D3OJVq9Ycpf/TwT9FJ/8FOsHp619gL/5JduHLL78sr6ysHJbJ5O8pK8tMSwXBXp5nuvJaM/Zio2JnFnsFstNNNvWvXQ0zWgZrkhFap7XFtY75V7btJN1qB1uPiWKaQlo7mxxIDhVaLgoXHKtasi24aWEzyNqO/6ZSea2hXHFOUtdNUVhfGzz3IDT5ebV7hLM9KsYY+yAi3vOoC5ajLknbF6QL1JviWuvyE77nQTl0szbrUPEE+iR9z7P98mRbgHFCaWzRlt8jb9AyxqDZVoxBs819ZBPN9jp+1RMAuiw8Kp4ptZt1uljLWEg3Rjpow+bSbCFVRyjlZQuO86gkSOokumFNB/FF3ZMssZXrOEqNteCRlxSkex7zCGtTWpsxnuCZ5BhRWr4oFSuIk0zgMbYVfA8B4beCuFLIHwRJbOj7sDZzkhgfIXXHSf41UC3fN7Y/0hPQ5j4FljdsN4Fs3/MYK39R2j6YppikFm3m+xZAYADfawZpHqvEls5mrC3dQZzgbA57i/NE9tf55P9bAcMHRMPHRz4hFgp5/hKXQ2Ou0aKhsQH1DfWoa6hDbV1tE2pqa1BVU4XKqkpUVVcRlaiorMBah4o1WL12NVatWU25Bquor1i1Al+t/ApfrV6JFcSXK77CFyu+bIEvaX+1cgW+JL5grPxfUn7J3Nb2l4yRTzWlf8UYG0f51aqVTe2orZXsx4o1q8itsm2vWLMSK9auwkpyK6xvNVZYXdxqrFy7BiuEitVYZbEGq+0+rbH7uKaqwtqryK2lLntN5VruaGksAAAQAElEQVQIFVVrUUGuCRofjVV1BSqrK1FdV4MaorKW40Zeek19Laprqy00tslY19i42vq6ZPwZo9jq+hrU6njQrmWdWh6XOsbU0pa/qo51irxs1aumXUO+xrbBdnn8mvQa9on9qFWM9VdDviSXteirZm4VYXn2u0ZgfDV9Og9qWa+O/XA1pKtPFuTrCae7/alrrE/2i+dXPc8z7VMduXoiOe8a6GcMfQ35HBryjRBfx3NTdiO5eqs3opHnbWOOMURjIYdcnCeXQ30jUeQaGdNAvb6xEfWUid3IsWwg2A5r1Tc0sE0iR47t1tTXcyxqecx4DHLUG2pRWVODCqKa411Lu4r7vramGhWU4uWv5LhUcrwqOU5reU2sqapK/BzfCp4PaysrsVayqhprGVsh0LeW58caxq9VfLV8hDheZzrHVlVU8LyrgOqtYY3VjF25di1WUl9FrCYUs5JxiVzL87eK8ZU8Nyuxck0Fz+u1WF1ZTVRilfIZu5pyNeVKylW2RmXiJ7eatuqtoC6fbNVewXYFtb9izVqsWLMGXwmrV+OLVavw+cpV+HLVamIl9RX47KsVlCvxxVcrsfzLL7D8C+FLfPoF8dnn+GS58Bk+Xr4cH3/6KT7+5FN88PGneL+Idz/4EO+8/yHe/eAjK9/+4AO8+e67eOfd9/DOe+/j9bfexl/eeBOvCW++hVdffwMvvfIqXn71L3iReP6lV/Dc8y/ieeGFF/H0s8/jyaeewVNPL8OyZ56lvgyPPPYkHn2ceOIpPPbYUjzyyON46OHH8PAjT+DBhx7Dg0sewZIlD+Ohhx7FA9Tve/Bh3E8sof2Q7Acexn3UH3j4cTzAvCUPP4oHH3ocDz/6JGssxZJHnsTjTz7Ftp7B0qfY5rLn8cxzL+H5F1/Giy+/avv76muv4/U338abb7+Lt957H+++/wHe+/BDaEw+/XS5HbcvVqzAipUreTxXQ8etkudSLa8xXUP1PG8beK7rPy/T3K77g8cNb2lN9x+aic77lXHgfUC8A7jonYS3BX5EiHlfKKCQj5EvJNCHc+vna0cLqbwiKP5XV8/zEYaRl86kt8hmM70yqXBGLircsXr16kP0Lva/2rl/gcZ56vwL7MX/4i7wVyi++Mfpmpqa7du373B9Npu9Mgj8X8GYdryu7L8poAuSj2j2BZ/xLXvLIBFxi//UgEySJIUADP9AiwGsqyilU4UD/oGL+l7gT3H5fB6NvAk38GZbzxtsbW0tqnmzq+JNjx9HUMEbzRreXL7kDWM5bwwffPgx3n33fbzJSfHVV1/Dy5woly17Fk88wcn08Sfw6KOPYclDD+GB+x/A/fffj/vuuw9/vvtu/PGPf2zCXXfeidtuuw233y7cjtup33rL7/H7399icdPNN+Omm27CLTffgltuuQU33XgTbrzhBtx404246WbqN1InbmbMzTfeiBuuu47+63AzfTcx5vobrodwI2NuIK6//jpcd/31uFGxrHPtddfg2uuuxfVF37XXXoNrrrnactdddzWuvuYqXEN5zbVX48qrr8SVV12e4OrLcOkVl+Cyyy/B5VdQv2wxFl+6EIsuXUC5AIsWz8eCBXMxf8EczF84F/PmzcacORdjztwEs2ZdhJkzZ+DCi2bgopkX4MILZ2D69CmYNm0yps+YSkzD1CmTMGnyBEyeMtHK8yeehwkTzsNkccT48WMxbty5OJ+ceNljx46x3NhzR+Pc0SNx7tjRGEvu3DGjMHrUSIwZdQ5GESNHnm3t0SPPwchzzsbZZ5+Fc0aeBfHn0B5JfjTz5T/7zDNw9jlnYoxqkFPMWWefyXjmMuecc87CqNHnQPEjaZ955uk4+6wzGT/atncO2zp71NkYRch/DmNGjRmJ0aynds46+wzWOguqMVIxxCj2dZTt51kQN2Ycayme3Nls75zRZ7P+KNumbXfMORhJjGL/ZI+ifyRjZY9k34TRkooRqMt37rgxHKNRUN9GM/fc8edi7HnnYvRYcuyj2h2nmHNHQbHnnT8W4xkjbhzleRPGcfzH4bzzxlo5YeI4iBPOn3weJk5yGI8JtM+bOB7ChEnnY9KUCZjAY3rexLGYMKVoTz4f5yuHsZPpnySb+iSeA1OmTWS98TifNSYU889XvvrAHNU9j+2PnzDWxo0nP5b7MpZ9G0f9vAnjMe78ZP+s5L6MO38czrUx51KOsfs+jvFjuW/a33GU44v+MeNHYyyPwzhC/rHjx2DceQJr8jwbQ5xL3ziOlzD63JE4V+Omc1HnIH2KGU1uDLmxjLdg/Fi2o3bP5fksfSz7MM6e32Mw1vZzLPs2FmNYZ4zyyClG8SN53MaMPZfHh6Acw/6OYR1BvpGjR2H0uWN4fozmeXYOTj/rLJxx1hk4i+fo6ZSn8Xw9lTj51FNwwikn4sSTT8JJp56Mk045GceffCKOO+EEi2OPPw5HE8ccfzyOOe5YHHnM0Tj8yCNw6JGH44ijjrT6YUccjkMOPwwHH3oIDjokwcFWHoz9DzwQw/bfHyMO2B/DKfcbMRz7DiP22w9D9hmMgYMGYeDAwRg0ZAgGDByIPn37o1efPujVuzd69OyJvXok2HPvvfG7PfbAbr/9HXb7XYJdfvtb/GZXh12x8y7Er39DKeyCnX69C3YUdvw1dthxZ+y406+x/U67YIeddsYO2++I7bbfgdgR22+/E7bfYSfqO+BXv9oB2/1qe4tfUf5qux3IbYdf/XI7bPffCf/LIv/LX21H3/b4JX3WT367om59Vt/exvyKdX9JKO6XjPsVsR3zf0luu1/uwPZ2wPbUf7Xd9tiObW4vafkdsb3t647kpe9Auxk77LgjdtphR+y43Y7YgXk7cp92kE1+e8qduF87UorfccedsPPOu2AnjoP4HeiTvbPGjPyvd/41dv71r/Fr2r/e+TfYdZciZJPfmf5dyO226274DeUuu/wau+yyC4/Brtj1N7viN7/5DUFJn3J34/HYdbfdsKvii/5dFCObkH838bv+xubvIp25v2Heb6y+K3Yrxu/6m90g/tf0q57sXRmT6LsyjmDN3+76O/zut7tjt91+C/VzV54fu/9ud/xOIP+73XeHbOG35HbffU/sucee2MvKPbAH9b333At77bk39txzT+y9Zw/02GMvYk/0IN9j7x7ouVcP7E1uL0J27x7k9u6J3kQfnrOSvRgnvR/P5b69eqOvbPr78bzu26cv+pPv36cf+vfug3709+/bBwP79bMY0Lcv+hH9rd0XsvvSlhzA62Ng/wHo178/+qoWr49+rDeAXP8+5Hr1QR/yfXr1Q7/efVm/H/r3GYC+tPv06IW+PXux3gC2M4Dt9kEfxvejb2DfgRjUdwAGsU8DevdHv5590btHb/Tv3Q+D+w3E4AGD6BtIuy8GMmZQX9r9BrEWOfr7M75fjz4YwD7s028IBvcfbH0D2bbiB9I/kHUHsZ0BlH0Z258YRF3coF4D0J996d2jL5xvsHyq3XsAub7owxp9evVnXD8ofiB5W6tnP/a3PwbQN5C6aqrd/rT77t0Xffbqg36s24/72Z/oTa7XXr3Ri3xfoj99vdmXHtR77k5+z17ouWdv7L13b/Tcqy967tGHx7sX9t69F8+BPlBcjz0pdyf26Aury2ZOjz2Yy/hezOvBdnru2Q+q2XNPxtHem23sTdlzL/J790evHv3Rp8cA9Ok1CL2Jvj0HcYwHo3+/fdG//37oRzmw/77YZ9BQDBk4DAMHDMOQwfth2NAR2G+f/TF03xEYKn2/AzB82IEYOuwA7D/iQIwYfhCGDTsY+w2nPuIg7D/8YIthjBmxP+0RtKnvP2x/jGDOUMr99h2OfYmh+w1n7eEYNHAoBg/cB/uwvX0G7YOB/Yegf98hGNBvMDGE59dg9FOfew+iHMh+D8KAvvsyZl8M6Mf43kMwuO9Q7DtoOEYMPgAH7XsADhl2KA494AgcdcgxOOGIE3DGMSfjnBNOw+jTzsF555yLKeMm4eJpF2P+zPlYvOAyXHPl9bj993finnvu53P1o3j22Rfwxhvv8APEZ/hq5RpUVFdDH/ga+eEux49yMb8QeHyB8LnRh3FjDOICPxLkC8gXUaDNlTxfMGKiuMbUSyFatpNWZwxffkT9Q2AMP/QHgUlns+3Ls5kdUmF4RTqVuW/tqrW9P//887I4jje+5/4VI79x0P6KQXMpX331VbvK2tqda+vrLwij6M9RKupnPC9lLwgXpKuiJdHkKVV4OdLUVcSrFAK4NYQk0Ky0UPH3XnghoY4v/Kv5tZgXlv1y+zK/0OoL7H0PPIhb77iDL7lXYtacOZg8ZSofpsfi5FNOwWGHH4HhI/bH4MH7cHLujx68qe/NBwU9REjuxYeEvffaGz35UNCLN+e+vAn35U27f7/+6N9vACfRgRjIm6kweOAQTub7coLdh3If7DNkX+y7z37Yb79hnNiF/WAn42EjyI3gBL8/J3FixAEYPnwEhnPSHrH/ARix/4HkD8SI4Qdw8j+ISPTh9O1/4EH0H5zE8mZwACd/YQRvEgcQBx5wMA48gPGsuT/rHHTgITjowIMh3/4HHIQDD6ItsM4BBxyCgw86FAdRKu7Qgw/DoYccQRyOQw8+AkcedhSOOPwoHH4Y9SOOxtFHHotjjuQLBHHM0cfjuONOxPHHnYTjjz0RJ5xwMk466VScdGKCU045HaeddhbOOP0snH7amTjjjLNw9tmjcM45o3H2WSOJc/hSPAZjRo/F6FHnWjnu3PEYO3Y8RosjzjtvAs4/fyLGkRMve8KESZabMHEyJk6eiokTJvODwiRMnDTFHtdJU6ZhCjF16nRrT546DVOnTcf06TMwbeoMiJ9Geyr5ycyXf/oFF2L6tAswSTXIKWbG9AsYz1zmTJs2A1MmT4Pip9K+4IKLMH2G4idD7U1jW9OnTMcUQv5pjJkyaSoms95UtjNj+oWsldSYqhhiCs/BKbaf7BPtSeezluLJTWd70yZPb+qPbXcS+0JMYf9kT6F/KmNlT2XfhMmSihGoyzfxfI7NhCm2b5OZO/G8iZgwfiImi2MfJ7Hd8xUzcQomUo4fNwHnMUbc+ZTjx57P8T8f48dPsHLsudTJWX70eJw7xuE8jKU9/tzzIIwdMw5jRo3FWB7T8edOwNhR4xJ79DiMUw5jR9M/Rjb1MTwHRvGB4dwx52Eca7j8ccpne8pR3fFs/7yxE6C488hP4L5MYN/Opz5+7Hk4f9xEu39Wcl/OH3c+JtqYiZSTEh/jNQ7a3wncx/OL/knnTcYEjocwkfzE8xQvMJfn2WRikvWT41hNmTgVkzhuk3guTuJ5KZ9ippCbTG4i4y0YO5H11M9JPJ+lT2QfJvD8niCfdELcZNZRDemC4qfxuE2eMBGTipjMWpNZR5Bv2uQpmDJxEqZNmozpPN8umjEDF824EBfwHJWcyfP1YmL2xbMwb9ZczJ09B3Muno05s2Zj/uy5WDBvnsXC+QuwFZDwYwAAEABJREFUmFg0fz4WLViISxctxuWXXoarLr0Cl19ymdWvuOxyXH35lbj6yqtxzVXCVVZee/U1uP7aa3HT9TfgxiJuueEm3MqPmLfyo+ftt96BO++4E3fddQfuvO123HXnXbjn7j/i3nvuwb1//jPuv/c+PHh/giX82PrIkofwxCOP4onHHsOTjz2Op/lB9pmnlyLBMrz47DN46fnn8PLzz1O+gFdefAF/eelFvPbqK3jztb/g9b9QEm+9/hreevMNvPvWm3j37bfwXhHvv/02PnzvHXz04QcWH7//Pj5+/z18+vFHxMf49FPJj/DZR5T8hezTjz7Epx99gM/oX/7xx/iEtrCc9me0bR79imnCxx/iU9ZP8CGWf/gePiY++uA9fEh8/P67ts2P2O5H5D+m/eE77NO77+Dj997GR5Qf8VfID4kPqH/g+v7O23ifce9xH9596y28Q7zL/Xub+/mOdPJvv/463nrtVbxd3P+333iDY/IqXuf4vPEXSo7Na6+8gr8Ir76Ml154AS8SL7/0El59+RW8QvkSx/YF4qUXX8RLL75k/S889zzEvfDcc3jhuWcTnXninl/2DJ5/tsgx7wXF0H6RUrUV4/JfeuH5pjble4ltSL7IPEn1Q314nrkvMFaczaf/ebVHPM/2n3+GbTLm+edfsH15Ztky2wf5nmV/ltEWnmPcsqefwtNLn8LSp5biqaeeJp7Ck08+iaeWLsXTTy7FE088jsefeAKPW/0JPPboY+SeIJ4knuCPAY/i4UcfxeOPP4ZHHn0ES3iOPvTww+Qew8MPPcIfCR7Eg0uW4CGet0vI38/z+IEHHsADDz4I/Xhw730P4P4HluBBPo9Y+977cS/xIOMeZJzi77vvfiyhfwnrLFnyIB7gDw6yH2a9h9n2ww8uwUMPPsA2H8Zjjz2CR9nuY48+zD49iicefxSPPPwQ+/kInlj6BJYufRKPPfIwHmdfn3zycTzFfX2CfX+U9uO0n3zyCTz5xKN4irHLli3luDxhaz7+2MN44slHmZ+MyROMefLJx7CUcinbePrpJ/H0M0/R/zgee+IRysfw9FNPcDwfx1Jeo0898zT9S/H00sfwDOs+99wyPPP8M3hq2ZNYyrhlzz2NZ559Ci88+zSef+4ZPPviM4x/2tZ5lvEvPP8sXiJeYJ1nn12GZWwrqcP455fhhRee4YvjMjz3wrN4jv5nlz3FOsvw8kvP83x+ifIFnq/P46WXXuB88BLng1fx1uuv4s03/oLXXnsFui7efeM1fPDum3jv3bfx7luv4z3iw3ff4lzwLj758F1e6+9ZLP/oPV7z7+HzTz/EF8s/wpfEis8+wurPPsXqL4iVn2P1is+x5ovlqFz1OarWrkT12lVYu3oFKlZ/hYbKNWisrUBj9RrUVq1GbQ3tukrkKAu1lSg01qDQUI2GugrkGefn6uDHjYjzdSjkqmHy9dYOyIW5BngxgUYY2hF9oaTJIfRyCJBDSKSop/wcApNnXA4R7ZAxEfMi04gU8ozPI1IsGmBjGeMV6oG82qyByVUhV7cWdVVrUE9UV61E5erPULHyU6z56hN8+eXH+OzTd/HJ+2/g4w/ewvvvcX55/QW88uKzeOG5pTwfHue5qPObP5TddTtuvfVGXHf91bjqqitw6SWLMXfeXOiHoyn8EWDCeedhAj9ujzrrTJxyIp8ljzoKxxx6GA4/iM+rw4fjAH7AOIgfm4847HA+U56JiROnYO6cefxR7Cbce/9DePa5F/Dmm29h+acfY+2aVaivr+XrRQEePxrw/RsCDPRGA/5GyA8HMWUCveLE3HBljuNixPzwUHBgUsEizzyhYP2KiZnYDPGxrcPNt1r9MEA6m0U6k94pCIM7Mumyy/hj5d6rVq3qgI3LtxqBjR8HvtVwJcE333yzz1/Jf1Ze3n5kJkxdlkmljvd9v1Pi5VYXUPFkp2UvpmQjqwSM08UGbYpXnqOKJiQtADgf/opFl1pbafWNjfj0sy/sxHDffQ/i2mtvwEUXzcGokWPtC+pRRx+DQw49lC/DB+Hggw/GkYcfgVNPPhmjR47E5IkTMOfii6EH2rv/8Ec8yhvq07ypvcAHjjf4MPUeHxQ/+eRjfPb551ix8iusXrMaFZWV9q9lVtdWo1F/RYrtN3KyLuTz0F+eMIanJHfY+B6CMETIi90PfASUIe0gEicEiKhH4nz6gwAB4ROB/hozc0LqPiWPDayk7dHne4z3Akh6ngfPZ1u+32QbTYaM8SwMPNqexzjCeIDPjUf49Ku/zuckPxBBupFfMD6M8WD+B6H+fX17bfepOU9+wfXbh8d98Ur2JbE9GJNAPnGyrc5YSdkJfDh/YnswxqG0Lcd9E2lgjIOL35CtuNIYp2+UxvxfGAMPpeeRZ2Treg4gPgHnAz9EUEToRwiDCL5PnjKKUkiFaURhhNAihYhcgjRSUZo+cmFkJX+JQCqVQUQ+FaaYS0hnTorS+ikj2ak0MoxNRxnIJ6TJRakUoiiyXJr+FGMjIkU+Rb+QphSkyxcpvonLwNUIo8jqqpEqtqv90P4kUFtClOxfIBlC9SK2mcSG9DUjUk0hZG1C863ihIg5EX3SwyDJSfqdYg3WJid/KmIbYQT1IcV4yYg+6TZefS31s26KSDM2bcchBcVF4mjz3sqxTEFjkk6nkMlkkNXDH32Kz2TSKKNdJt4hyxjqZWVZCBnayk2Ty1LPZhLe6rQz4lmnXbsytGtHXzYNxZczv7w8i3LVL+rZol1elmas4suRZX4ZoTgbX14G5ZYxVu2XsQ3Jdo6nrbbLyjIQl82W2RpZ9qGMvjK2l2U9IZNO2322Uno6A+nad8GODzmNmR1HnivaH/lkO6SL45nNZDmePI9CHiNyGcZn01mkeVwUq7hIx0I+8hl7nibXQooxGdu3MtjjwWOQYUya7QvyZWSzZopIU89mOT7cvzSvhYyNY1vcj7T1lSHD/qRZV/Hqd5axGcaprTRlKRSbYV5aPPslW/XTjmMt2aqRol98JlOG8vJ2KMu2Q4ZxsrPksmVlPI/KkS0rRxmRYa78ZYxt36FDwjFevvJ27dGOKC9vj/aU7SnLy8qZW4b27TugY8dO6NCho/W1o69duw5oR74D0Uk8peKEjh0Yy/iO5DtSF9pTbye9Y2d07NQZHaQTkkL79h3RgTGdO3ZBB/K2NvvYuVMXxneB+tuBtvV1ZCzRsVMnqF+d1BZrKqZdh/Zob31dIF45HTsm/W/PeKGDje+ETrSVr74pt4Nsi45QnXZqz9bqCPk62NodWN+BbTGmPfny9u1sjtpu16EdyjuWE+1RTj3bQXoHlDEm2y6L8vZlaNeRuR0ZR72sHW3K9h3aMaYc2XblKCsvg/gs4zO8hiTLqGfLMzwmRLsMMtTTGc4lmQiSGV7TEfUwHSLKhMjIl44QpAL45NKcWyJyQSpESET0hURi+4gYExB+mvH0h6kIIWuGrCk+VH42hXRZGhGRyqoPWWTalSHD/mc7lKHM7nc7lHfqYPexHWWHzh1QTrQj2ndujw5dOqDjJp3QrmsHtN+kIzoQnTbtjC5E5015XDbrjA6bdUL7zTrQ14HoiPZd26OscxaZjmy/XYr98uFFBYAfKnL8ULG2chW+4AeY9955E395+Xks5YeuP95+K665bDHmzbwAk8eOwajTT8HpJ56AU084AWefejom8oeF+RfPwU18H3iQH96e54eDjz78GNXVNfw6EMMz4HNXM/Rib1/8+RxfyPOjQIHgOxD44mGFk+QLRehvJeRyeTQ25IhGNDQ0QO8EuVwOuVwjdckcCvkcP0Tk7QcFfk2w7XOD9S3GGN6TAmSzmTCTjoaGQbjI9/3zVq5cudP6cjby646Aty61kfm6EXjjja/a7dWj1/F8SLsulQpP9gPvhzzvW6ToQmkmTLPapBkY6qbFFtayGwO7FIWuL2v/LRtXq7auHh9+9An031PN4K9gx594CvSL+EEHHoijjjqCv06fiqmTJ+CKSxfjj3+4A8uefIJfjF/Hcv6qU7lmLRrrGqB/6SvwIz4gZ/iQkEEQpqAH7yBIIfBChD4RcvKkDAj7QC4+IMcHD58Pi7xYEfCFPKQekffDEAH1MAgQhAFC5qfIiwuCAIoPffLS6ZedvBT49oVAL+qe8e2LuzEeJy/C85psYww5A/uHfmOoER5jIJacJ9vCS2KpgzDwYMEYZoGUBQxgjEHTH+pkrO1kk8+yBihKQwkupgnSaHA19AmgRHExxhQ1WNYYQymAC2XRBlloKbHpJcstOeuSZaBtAvJGGiUIY2TRbwTuu2zqtLgahngADCBw/IwxMEYQI0m/AUhaeBw3KjQtCSCRxhgYQ8BYyhhDzUCLtsaYZtsANAkqMPwjW5JtJRaMoU3QA8CgeZFuWjCwloEWU6KjhY71L60vekW25lrbivmmKM2VLnzT3H9UXKs+xK1nJuu3G8ilhwLJv747piRVegKjY6QvifQaYwCCW0pwkWZgpJEHYQwtwXIefM8n7dPSaqh70DzgkfeNTz2wnPHIc07yOed4vm85ncs+dT/wId7nnCSpWOORox0oh9JTPmM95RMBYWOYK115AXVbQ/GM9QnP86G50bZB3Wee56t9k/SBdQPG+57HvnqAoYRX9PnwjG85Elw9wpDzoLqeoQ3WEajTAcN4Q90AMPpjDDyPmmEOdWMMtCjXgn3yPA++5zHd2DlWfNKngJx4D9oHt39eMcfzPfhN8Kn78FTHl/The4RhDNsUb8gbz4PVkUh2ER79Pn0+xwHUY6KZ8228+qQ8C8ZFvMdEvP/YsWfNIOA9x3IholTIe07IumzDePy4ESDF2FSUQuD59AUIo8hyab40ROKZG/DYRFGIFF8O0kIqZWPCqBjLOL1IpyhDxoeKpZ6iP6JuOe6H7ntRGLHdkG0R6i/7FzEuRRmGAfmAfkJthiFC8vKHtB2iIEAUBEmfKSPGRUEIHZuw2E4QcH+kCwFjafuege6viosYr3Mv8D22ESBSnBBEjAkJj+NkEHoBQvYzZLxiA45pyFoBx0sI/RBqi2Xgs764iPFqw+dHepcTqLbHWuyrH/DY+Yb9ZR9ZRzVC5dh4n4faIGA7kXIY71E3JuHUdhgE8H0PvucxjjWY63s+AuZ7tg9sh/0KmeuTC9me7wUIyEXcD8HzmG+S/MiPkCLvMTcu5OHxj+950L5HzPFYu8CJrpAvsG8efNteAI/5OicFcDFIfB77asA/9HuUPnzomcmjP45NMl1yCvWoB4Y+EwCMVRuabz36FO+zz3n+CqsEwzjDfLaKgO2DOt+/YHMYD2MAxihP/dXknNAG6qdPX8j9DJTrsQ8Mh/Hgc4x9TzKA7/k2FqDNtnXeq1bMuALAJsgbHzZOsYTxPPIGnvGhWGM8eOQ847G8dB/GGBgAPqXP9v0wgFEf4thKX30IxPlgNIwP2BoebdbS8fZ8z9YwxvB89YmIMQaWZK3A9+GrtiT5WlsAABAASURBVPHg0WYh+gx1j7Hy+YjJMx0+awWE4oxhDYD9N03wjQfjqQ6lMTbeY7zxqNPWuamxCQIfnufDkA98n+3wHON+qL8+z72A17XOQdkp8lEqQhBGiOiLKFP0p0LalD59EaU++GVSaaRSGYScQ8JI/hSfwdNI8+NWivNPyDnFzkP8uJjhB4pUNo0UPzrqw4k+vJSXl/EDTDlRBn3EiDiXFfwYVbWV+OyLT/Dmm2/gsSeexG133I758+Zh/JhzcfrJp+DEY47FyUcfh/HnnIvFiy7F/fxg8Mabb2FNRSVPwRge99P3Pbu/MV8Q9A5kgdIltrFiTAwYHuMCT1Sdp3leW3l+WGhs5IeC+gbU19ejrq4OdbW1qK2tQ01NjUVtbQ3q6mvRSH+OPyoqL44L0DnNTcuVfQpTkeG4bJ1OZ46JgujK1atXn7ZmzZrmH3JbZmy0SkbAK9E3qhsYgZUrK3baaqvyuzu2L7+QE8DPYEy2RQpP+JgnfMIZCoEClIaQ2gTayQq5BRdCWibcItvprSWb5AXX5qVhQ2v4MeDl197AddfdgLPOHokevfril7/4Jfr17oGRI8/GFZcsxMNL7seH772PFV99iarKtbxoC/B5Fyrwosvzq12BX/LyBHgzyukfBCLE5/KNyPOX/4b6OugfLqqsrOAFXI1q/QM8rFNdXWXtGl7QVbVV/OpYierKStSQV04DJwFd7PrHkexEUFdtL/y6Ok4EiuckoH+IRb76hno08stiQ0MjbK5stp9j/zRBqF/5OId8nLdfGWP2XSjQLrC/BU4+seU4QYkjULTByaygGNrg8dN+g35DW5OY/EAe8rkLRsekCVQMAw2PRJuQz8YAnK+gg6tj7WnTBNLUjTFUYoIrVcVQQIsxpikfdolhjEk49puq1ZUDLs4GC0gnRb8MaozngYbjnaQHjID1gQvjZAscABEWNt6OT9IH+TiyHIE48XMrDhxb8Ul80WeLUWdtjan8VspmBWM0iiAlD+NYS64EshM+JiGNbq7UZBM0uCZxVJpWRrC645tlgSxbK8Y5vmi2FnI7rlQv4WwXir4mXQo522dKNWkp6uISmz2kbfVkY7slSuUVpxwODFeyXG0YpXhBceLWCxvADXPWF2PryM+wFjH2uJEs+gwfYGnZPto4+cXJT52HEcnJhOYYqk0r49RWSyRjkOwrj4yNESc9ga7PAq/1mOdfgde1kOf1qzmpQCnI1t9I0gNEo36FyHH+4MNEjnp9Qy0fPmpQ31iHBv0DaQ11tGuheae2voayCnWU+muVdbXVfDip5jxGzs5PnJvs/ETJea6G/hrKWso6+iWrqys5H1aipmjX0l/DOU/zodqoqalGFWM0T0qvkb+IKsappvVVV6OWbVUrlrxqK7+urpb9qUYN51X5bbvF/qr/Qn3RrufcrLmzjvtYx/k0AfeX86f4Bj5kJTEJp/+kLIHsOo5DPRoUy7g61ipFDR/cavgAVyue9RO7FrJr2VY1+1ethzruQ436rHjuu42jLn+N/NIpq+mzoK26yq3mGFhJXw3rVVVVoaqqBtV8YKyir5L3k8pKjif5Sv6qVVFZhYqKKlTSrhBoV1Ul/oqKCqxdW0E/Qb5COrFGWFOJVavW0l+JCtZTjZWr10BYw9jVayqwetUarF69ltxaStmSa6H8VeLpX0EoR3GrWW/VmjUQVlOKW7OaeWuTHKuvWYu17Jf+Rp2kHrbVT/V9Lfetgg/f8mkfhQr2pVL7Tdj9175Rr6mp5flQa/9BvSqOQy2PSw3HUWOnsa+1419nx6WWfD3vo/W8/1ZTr+FYNvD+Xs/7ax2Pcz35hvpG1PLZwR7LxgY08sG9jse5prqW50QDcrSVI389cxr4618d8+qks1aOvwjWM76etevp0z8oWMc6dTyXGmWrPn117EcDY3WN1lXXQfGNDXk08LmiVtcm6zUyvqE+x/2rQwP72MAXiAa2Ucu+aN9y1HOsoT7X8Dyq5Q8YOc4NDbrWOQ51bKeB7eQYV8/ztJZcA/uaq2vks4j2pw5qv55t1vHcquNYNnAeaST0cqJ9LrAPBX4AUP9rWEO1G9mPxqpaNFDm6Kvnvun6amQf84155Njneu5njn1rZPsN7FcD28xz7Opp1zMuqdMI1c9xvxsbChzbAuemHJ93hDx/OQXyuRi1GgvWyvOFKt/IOLbRyOefBGyPdQvkCvrllv2JCe2X/oHHPMcjr+c35jdwX/KcdOlGIzeKaWRfcuyT8m3fC42oJ3KcX9VfPQM2aP7kM5fmX7APObadcxxvAJqP84xvJJdnOzFjCrTFC3n2ocA+qF8x+1hgTp7PVRpnHS/dF+jmvjfYMSiwj7px5LhfjWyXI8FmY8SGQAw9i+kek2NSnrYI2WonJqd7j8+XdPvSyhzP8+D5Hj+g+OADLmVgX8bl93xDn48wDPjizZduP0TA3CAVQX8rIK2/7ZJKIUM7RcmXTqT1Is4X9BQRMt4PQuaHiCj1ocVje5Ip5oRhCGuzg6Hvww98eL4P31ObiY8udsvwY1TAOgGM79H2ELFOFATQR2Zf8cz1lWthELB2yI8fgs84n+37kuK8pJYfRkDoI2BffV+1fXieD1APwhSCiH2PIqSzaZR1yKCsYxbp9hkEZQF4JuDLFZ/i+Reewg03XIHzRp2Jw4bvi2ED+uHwEcMxYdRI3H7D9fjLy6+glnMP340QqC32E1x0zPM8Hjz8fKw0hI6qwJs7j5uenWUZHu+YKNicGAWeOw26hnne5yg1J1Tz2q3hNVfJ+2EV53e9T9Ty3qBrWjGxGmF+6ep5HqIoTJWVl/0glUpPiWNz06pVq35eGrNRX3cEvHWpjUzrEVizZs13q6vrR5V3yN6WyaZ3oT8gWqxxHPM018nu6EQ3ZI2jOFsZiyKRhFjD2C3oxTpLSViTT5yDcnO8sa3hg8ZH/IVf/yLrhRfNwoEHHYLdfrMbdtlhRxxwwAhcMGMaHn9kCVatXsGbTQGB8RBoUvMD3iRyfEDmpMwbqB4q6ngj18Uo5HmT1IWqSd/jRQ5egIYXbswXaPlke+xEwI2nSZYy8HwEnBxCC7XjwSPv0x8WJw7jgxzgkw98j3OXT9vAGAOPUF0DwOMYeoYKXzTBvmisZTIdGl/1QxML538wFDZVx4NQlgfDP3RxwAyJmEFGjAKlF+MMfZaWFIrxUkGH/DGl9CbE4EKPfSky9BprG6uZog5asEvCwNrSPYB6TID7KV0wJTZ9RpyDoc8ksbb/oA141I0xMMYAMPZPIkGfZ23DbTNnEp7x4g3Q5JXelCEDsD6OIDyAMAQlc6GF42coDaN0PATFCoa8ciR1E5BPaO4v4BlApSgoDWw8DXHyCa11A/4xgHyCMQZcrS1pjGwBlqdJaegXVwI0c6Au0Atj7BaAAQhDgIsxRltYUyoVQ1iCPp0GFNYU3awbyxljwLWoUxhBG0COZp/jLM0NVzq5SmFoS794AVrowvrgHOvzkzfGblQJLhziUFzoBrjhCi2SQmtdtoP8grMlaatsSxgktqQA2pKlIAeADDfcMoFb2jKbNBhjoEXnm4GRCgljEl1bI8ICXFpaJOgRJ4C6kOhOM9Bi6DNSKNEMtmNoGcBujTGJtNsi97W64kviSvOlfyMw3zgYGCM4W9LZkobXBxgjJDbDQa2ER9McbX0G9BnCQ7MtTrYhJ58DbJxnPEpxRckL2POkO8gn0BbvYPPEySdQt1xRZx2fMITHHAOUtM/+gEtMsKPGGOszxti+0IIBYIyBx3xjDAyShSqMMRYJw61JkAgDnWNuvjOJi9uS1bYLsAzkhxYa0o0xMMaAG3ALLTKtIYKQLViOAaSQ6HEiuI0BbtkLzsfSbAzvb1phF0O/oSYU45SkeEoruNH9lSaogrd6BnLlfT+2BsB3PsiXpxILNLjCknqy5yRYYGyBZEzwdwa6OELUxQlgDE37oqD7tjjdl8V56mHRn/Qjtv023IKDIH+sGB0nxnniPHpJejDsh4EfUyMPLjqePFP4nOEjZhy8mMfcg8/nHt/3oTBuyRmYwOPx9xHBg55dYtrwyXs+7aD4TBPCC33GAl4UIPQYyzr2xSuIQAKe7yEIQz5f+cwjUiEQGOb4tEOEtE0YwGMdPwhgqPuBxxdLH6kwRMBfgflWCP019igVQS+YKb6ghukIfhTCMD8iwjAF/acg4j36DPvjhR581guiEGGaL3iqFwTwA58IEKZSCL0QEXmPcWC7HmHoly3d8wPo+dDn4HhGQ2oY5kODVeCx5bDD0OF5HjxjeBw1+AaeR52I+awWmwLg+/B8A9g1iTEaB99S8DyfITQ8sBF+LjAxPJ82pc1RHuvTy/OOPupqI6a/IPCE8ShZGTETYvqdjyoZnne+hwLr5BlnOc+Dx3YL7Ad8DyHHKeBYaFz9IITPsfJSAcJUhDQREWEUIUilEPEY2F/meXz0Ip3iL/bZ8izK2pfZF+sU/ZksX6z5q32av9inMmnoGETUQ0L5Gcbw12wkdVNIRWnYjw/0B/R5UQifxzGyfYpsPzz2ISDvsW+hFyAVhJAdKMb34flCgEB+IgqChOMxDYMIEWXEHM943D8f+pAQBQF55nBQdKwDP4DHYydf4PkcGsZSAh70NxPad+6Ejpt0RufNuqCsUztUVK3F0qefxJw583Hc8Sdi2JChGD5kGEafNRq33PR7/OW1N7Fm9SropT3gOPNgcB4ooAAuPG6GhOd5MMaDx3Y86gEh6Wt/DHn2DQYo8COW5hLo3OOR1senGn6Mq+UHyGp+kKjhh4JK/jhZVVXJj5e1fL/JwcazKbca7lsmk46y2cxeUZS6o6Ki4vSvvvqqO+PYgovaKN0IeE7ZKNcdgQ8/XNNpVUVFP17wl6Qz4bjI97spKtbGQYbgbJ3JTUhIue05rlOwLTBMMRR2lS5Yo7hxtqSgMjX8Sv7OW+/goYcfwSWXXI4zzzoHw4fvj0EDBuCsM8/ADddfD/2jNNX8Vcr3AgS8Ifh+iICTBNjHXPGC02RfsC/7BeiGX+DFpzbARTLPBwNBelz0BWGAFCesdCZClpOa/etK7crRrrwcndq3R0f737J1QMcOHdCpY0d06dQJXTi5dKbs3LGT5TqL79yZfGd07tQRnelXXFfGKLZLl07oSnTu0tn69d/BdaHelTmdGdOxUwfyQifmdkSnztIF1qKvE9FZ6NKRbXQi2BfGdGWNLqzbhXrnzh3RmXozxzj6xXXu2sn6utAWOjG2i2oxXrb61rVrZ9vHLpJdu6ArsQkh2XWTLthE/CZd0ZXYdJNNsAmxKfWuXbtSJzbdBJtuuik2o3Qxm1KXvSn5TTbZFJtabGJjNt1sM2xGyLeZ4uiTvVk38ozflPW7bbYputHuTnTr1g2l9ubdN8Pm3TdHd6Ib63TfrBvt7uhGW1x3xnfv3h3dN9+cHKX0bpKbY8vNt8TmW2xBX2IrbnPGbUFuyy23gqRqJ9yW2IrcVltVLZiIAAAQAElEQVRtbXn5ttxiS2y55ZbYaqutiC2tXsptvXXCb6EYotS3DetsyXqqsxV92zB26623Zh2C/NasKWxFfhviO4zfhpyFbMZuQ2xdjP0OdUGxW6se+e9sszW+S0g63zZbbYnvKJ/8d7fZBorfZsstsA1rK+a78gmME/8dSevbyuZtQ3srjs/WhPxbM9eCtritttgcwtYcx20stzmkb8lx35LcVi3QHZaXz2HzhNuCx22L7t2wheMppVu+xLeFYnheWOliitLVTnxJrS2Kvi2U16R3ZzvdmvpifTxHtpBf/SG2EGQTW1K3kF6EjaXeWm7Ovlps1g2J3AzdeZ5247m9Gc9toRvPe5279vzndbQpsRmvKZ37m1DflNffprruOnXGJrx2N6G9Ce1NOG907dgRXQjNIV1od+nUEV0tOpHX3EHJuaUrIV+nju3RmXNZZ8Z0Zp6zu5DrVIR0C8U0gXXoV40urNWVvNpVnS7SHVeid+X8Z/tLKV3YhH3s2rmjnWM2oW79nH+6MmbTLl2wKfdNcjPKzbjv3ThGDt05Zptz7LpzPtjcYjNsTlvjugXHecsipFvwGMtneR6bLWmL35znS3Iu8lxjjmpsQV+Tn3NKk01+c0K+LV0NZ/M8cHHWR3vLzbvxPCJYd0sXJ+l84gn1Ywu1o74IjJG9ebdNeZ5sZs/HLch347nRnWOwufaXdnfa4mRrHLpt2hWJfxOeV5xTed5o3LpvtgnHZlNI70auO8dOMhnXLszpim4c3814PomTLmxKzo4/c+w5yOOgY9KUy2O0GSG7G33KVbz0hOuatMk63QnVUF35urPm5oRkd+6T9sXZiukun/aPcnPeaxJfF3TnPnajLbkFx6H7pl0guxsf6rt3434X/d34oN9ts67YjP7NeH10p7057W6bduZ51ZF8Z3RXDn2b8pzbjP5um3Zifzti0y4d0a1rR2y2SSdsyvvopl06YBPeLze1dnvLbUZ/V8Z17tye12F7bMbzeNNO7Xm9teO9uB260u5KX+eOZbz22kFxXTq1Q8cO5Xw+KENXyQ5l6NAha9G5Yzk6ty9H+3YZdCgn+ELWpWM7dCzPojyTQvv2WaKMMWUoz0bowOcScWVlGT6jRCjLptCJL27ty7JIpwJyIdozt0NZGcqYX5aJkM2myaeQkZ3OoH02Y2un0gEivoyXp7MoT6dRFqWQJdJ8SczoOYgoT6XRjr5sGLF+BPFZcvqr4BnGZlMZ+8wU8KUsxRe2DF82M0EKacZHUWR9URTa57NMQDtMwfN8wkPA/Ii1InKpMEIUMo6ImBcwNmKdiDIM5UshoAyCED5fstLkI9rypVgn9AP4fFn0fB8RY1LWF0JStvIUEwYRgiBESEQhc8IQUTFWL3tREBRzIsawluqxdsQ8GxeE9iVUL50+fWHEfHKq6TPODwNEssMQIesGkSRjZHNsQkkilYoQRQQ5K5mTCiP4QQi9TEd8QU+lU4whOEZp2ZkypCTJp5SX4dhns0iXlSNFPZNJI3lJT9Mmz+Oq45Tm8cvwmKcZq3z9J0HiU6yRYu2Q4xc5PUwhYJ+DKIWQvPwB+xtGIVKKJYIogsYqFQR2rHzZ1CM/RMTYIPS5H14yzn4EjXvAsUpRD7iPIeN82oHnW58fBtAHHD8M4fsB/CCEPuRI+vKxts4Z5/NlM9/zfQSspY8LfqA2abOGyw2s7rMW4XkwxsAjjDHwfQ++5yE2sJw+MATc30y7dujYuQs/FmyCDK/LVZVr8PRzS/kushBnnXYajjjkYJx+8qmYP3sOHrzvfrz/zruo5TuL9s9jHwz7BBiAUE3P8yEYY8iQpfTJ+b4Hj+DbPoRYHwj0MpKPkec7TCN/yNTf2NHf8qmurkTl2jVYW7EW+psF9fX10N9cQMkSRSF43X43DMMZqVTmsjVr1vRbvXp1x5KQjSpHwCM2rm2MwIoVlT/u3Dk1tV02u4gTwx4GJtL5WBoa8+tX8rIsj6FLAHhOQ5okuOGK1ov1kyyVNJtW8SwPnv/gx/kmXn8d7vXX38S1193IDwAjccQRR+CoI4/C2WefhcsuvQRPL12KtWvW8mIO7WSgCUETjMeCuUIjL6YG5HONKPAXeP3qX+BHgUwmg258CfnBD3+E7XfYAXvssQcGDhiIA4aPwGGHHIpjjz0OJ510Cs447QycdfY5GDVyDMaNPw8TJk7C5CnTMGPGhbjoopm4eNZszJ4zD3PnLcC8+cJCK+fPXwhh3gLaxFza84g5jFHs3PnzmUPMXYg5zJ09dwESzMesuQS/TF7MujOJi2fPw8Vz5uLi2XMxswlzcOHFc3DRxbMtZlw8CxfMJC4iKGdcdDGmE5IzLrwYFuzvdOrTL5wJYZq1Z2LaBRdhOjG1CGeLm8b9nDrjIkxzUAz1qeSnScombCzltBkzWasEtr1ZmH4h+2X7Q2n12Zhx0WxcwP5KXih95hxcMJMc5YVWJvpFF8/lPs61+3uh9nnWXI4Dx2TWPMpEn2nHiBzHbSbHcpYwZwEupryYYzx73iLMnreQWIRZlMLsItesK2axjZnNYyXMWSBuEebMd1jYpM+dvxhzFyzGHHt8F1FfhPkLF2Mec+ZRWn3RYsxnzIKFl9CXwPnkX7DoEsiX4FJYm9zCRZdi4eJLsIhYaG3ql1xG7lIsEHfJpVhEezGxcLF4grq4hZTiF116OSQXK5Yx8i0m5/hFl16KSy69DIsvY5xQzFvMmMX88HaJJLGIMTaH0nKKJb+Yto0t0S9h3uJiW2pPUK3FrC19IfuycPGlWMT9W0R9EXXZ2ldhEfd1kfbPgfYCjqUFx9KOBcdyAcd0PsdZWLBwEaxfcUXO8owRL32+fBbFWMYtpK16dsypLyjWEWf7YdtbjAVFqX66Pi9gvxaKZz8Xcd+sj/uySPvEcVlEbhHHQuOW4DJovOxYyscY2QupC4uYt+CSS5JjyzoLiIVsYz7bmMd+zSvuyzyea/OJuZpHyOvcm8dz1dqaR+bNxxye83M4h2iekZzDuWMWMYdzicNsziPCLD7ECOJnM2b2rDm4mHPKTM5rmttmUc6iLW4WfbM4zyhmFnnJ2ZSzyM+2mI3ZtOfMmYPZs6lTzqKcY9totmeRn225Ofb/ADPb9msuf42ZYzG76FfM7LnzuD/zMNf2l/65czGXnAX7O3ceffPnYR73ey71+ZxXF3B8FhKS8xfO53W3EAsWLMDChZSLdPwlEyzi+C5YtJDX1SIslG+xjjd1yoWLF2ERj+8Cm8d4jvdC8opfpDz6dS0uEK/cSxazzmK2t8hiAbmFymfcQuURkguZq/yF9CtmPtufT11Qrflsb/7CBbbPiU2dbSwQz/2ax32ct4D7xX2aTzmP+z2X4zKH4zBH46Dx4djMmcexos+O51yN3TyO5Vwemzkc99mYRW62wPGexeMxew456hfPnoWZs2ZhFrlZlDMvvhjCLPIXC7JnJpz4mU6fJW4m74sX4aKZFzFnJmbOnImLLrrQYibvNzMvuggXzbwQM4vchYojd2HRvsjqF0G2g7iZF1yACy8kGHfhhRda/SJxF8zABeQvEor6BZa/APJfwFgh8U/HhTNm4ELGXcj4CwTqFziOeRdcmPgvIn/RjGmMn87603Gh5afbv4l4IfkZM6Zj+gXTMUOgfQExY9o0TJ8+laCkPX36NEydNiXB1CmYQn2K5JTJmDJlEqZMnoRJkyZiIjFh0gQ+WxDnn4/zzz8P488bZzF2/DiMGzcWY8eeS4zBuWPHYNTokRg1ZiRGSxIjiXNGno1z9L/ZJc4++2ycefaZFmfxGelM4gz+cHL6Gafh9DNPx6mUp5x2Mk499WT77y2dcuopOOHEE3DM8cfhuBOOwwknHI/jjjsOxxxzNI4+9mgcdvSR0P+C9LDDDrX/RtPhhx+CAw8+EAcceAD2P3B/7L//cAzbb6jF0KH7YMi+QzBw8EAMGjQQ+wwZhMGU/Qb0Rd++fdCvfz/07tsbffr0RL8+vdCrd0/06N0De/fci9gTvXvshR57/Q577vlbPpPtit133xW//e0u2O03O2P3XSmJXXfZCbvssiN+vfMO2GWn7bDrTttjt513xG9o/3rn7cltj513/JXFr7f/JXbe/r+x0/a/wI47/AI7bPdf2IH6Dtv9Atv/8v9hu1/9P2y/3X8Rib09+R13+BV+9auf4xf/9VP86hc/Z8x/YTvG/uL//RT/TyD/X7/4KX7285/ip9v+GD/92Y/xM8qf/PRH+MmPf4gf//g/8KMfJfjBD76P//zh9/GDH/wH/vMH38N//Md38f3/+A7+4z+/ix/8x/fw3e9vg+9+d2tiG3zve9/Bd6hv/Z2tsM13tyG2xtbbbIktiS3Ibf3drbCV9C27Y/MtN+ePBFtgS+rdt+iGzYnuW3THpvzwuBk/Im7Kj4T68WRTfijrzA9hnfnhrOsmndGVH7M6demI9vwA3J4frdpRtmtfjjJ+LMryA1KWH45S+lDADwmpTAqpFJ+pUwFCvlxGUcCXe58fNXw+a8Mi8A1CPmhTwPPEeQi8mABfqgH9RYWALwPGA1xswHgDQPEeN57ns5ZP22MO4XvW9n1xfgvd8/wkxgss71FaMNbQJyjG9wPWE3z49InzfB+eeErf96weBD4CfkyQ9NgX8T794jyfPkK2McyVX/Ghh5Bjkk1H6MAPe535EbETxzJMGXy+/CM88MA9mMO58IxTTsdpJ56KyeMm4pbrb8Gbr72FfC4H3/c4Fj7AcYkBCgPPeIShz4cfUPco2Vef7Rv69F7ErwQwTBAoEPMlSfUaG3LQf4Zcq48EFWuwlh8K9LcJGhrqoTgUF9Xie53hR4JeqSg1z/fD0StX1mxVdG8UHAGP2LiWjMCzzz4brlixelCmLLoqW5Y6hCdRd7l57kronCRixPYMNeQM9Icb6kiEzkKDdRZRDgpRgJPSS1GQwWDOHfAp9b8VvP6GmzFixP7o2WNvnHjicfYL3eOPPYoPP/gQhVwBvuejwH4V4hxy+To0NNaiIVdvEfCi2nKzbvj1djtg+JChOO3UU3HhBRfisiuvwM23/R633nk7brnzNtx0y8249tpr+aJ0CfSwpAcW3cQnTDwfY8aNxTmjRuKsc87ECSedhKOPORaHH3EkDjr0EIw4YH8MHbYf9tl3HwzgzXDAwAG8+fEm2J/o1xd9+vWxN0R7U5RO9CPfj/5+/foxth/69mcM7f4D+2HAwP4YyBrCIMrBg3hjHZxgyODBGMIb7ZAhkoOxzz5DsC9vwvuy7X15Q95v332x39Ch0E1aUrD6fvth2LCh2G8/+nUDpz6cfbZw9vD9MJzYf/gwCCOoyxb2HzG8iRsxfCiUN4L+EYy1kvVGEGpjOOXwYftiGOOGSRL77bcP2x5C7IOh7MNQ9nXo0CEYuu/gBLT3GzqY+0LsMwj7EkP3pSz6ZQ8ZMoD7PgD7DBnI/R6EIfsM5INHfwwc1J9yAAYPHkDZHwMHX3V9ewAAEABJREFU9CP6YhDHdMCAPhzPPhgonejXjw8j/Xqhf//eCaST6085gFw/yn59e6J/vx4E4/r1Rr++vdCndw/07SP05LEUetPuafnevfZCn1570xbXi3oP9ORDTk8+4PTquTd60SfZk3LvHnuiB9Gz556W70m/4vbee09YH/keyiV6MH/vvffAXnvRR79ixe255x7YWxBP7EXdcYm+O2RL18euPfb4HfbYY3fsqdi99rD67uT2LHJ77rkndqe+++6/g8Weu2MPxu1J7EH9d4xN4pO+qM7u5G0O5R7M35P9Ey/swf7sztw9996L+7o392tv7LW3sJeVe/Ma7tGjB8eoJ3r06sGHwZ5ED/To2RM9evVEr9690FMPi9R7OpDrxYdJiz690ZMPlILsPryW+vTti959+kB2L/p78wHU8vRJ702ujzjC2pLkpCc5vdCLNXuzjd7yUcpO0Ju1E9ja7JvtF2UfW4M+9Y/979WLdRxo97TQvjr0tPvdi3wv7pukYnpT78MavXv3hmpasA99Bc4LAwb0x8ABA3gu90c/nd8DB/K8H8hzfhAGUR9i54iBGKx5QXMCr6d9iCGcF4bQ3mfovtiX1/t+w4ZhX17vFrSH8vodyut4GK/vYdQVM5Qx+9HWvDZ8/xEYPmIEhklynhtODONLQCITfijt/RTDHOUJQ2nvyzpDhw9nu8OwH+VQ1reyyKsv4iw4P+3Dfg2xchj2sXI/m7uvdM5rQ7gPQxgjezDtQfvsg8Hcv0HShwzheAzm/DsIAzlH9uOY9OELSJ/+/SH07TcAfTnXSu9N2Vvni5X90KdvPx77PuhtZd9E7y070Xv26s3zsheSvH6M74te9DflUe/F49ZbNfvQx/gmm1wvnpc9eU70ZlxPxsknW3oP2j3lJ3opV7LI9VKu+sR+Su9NvSc5QX3p238A96k/epPr3bc/+g0chP7c9/79B6I/z5X+PCesLZ4YyDEaID/1AYMGQ/agIftw3Iagf9EWN2DwEIgfss9QDNl3aBLHMd5nPx6Xofth0D77YjAxhPeZITw2Q8hZOJ05+yiWx1lyCOMGK2a/4dhn2HAMZpzswUOHUU8whH5xQ5hn+aLdpO/LdskNZP4QQbm0BzN+INsZLI71B5EfRF15g+gfRL/sIcxXnwewbwPJDeb5qJjB4l0c+6X8IawzZN9hGEjfAHHDRkBtDiY3SFA+ucHEEP6IMJjxyhtIOYDcQD6nDBy2PwZRH7DfCPSnHDTiAAzZ/0AMPoAYQey/v9WHHHgI9j3oEAwlJPc5+FAM5Y8S+x12OIYedgT2O+wo7HfokRh++BEYdsSR2O+IYyyGH3E0hh91DIYdeSyGHXW8lSOKvmFHHoehx5yAEcSBRx+P4eSHk9v/uBNw4LEn4qDjT7LcgUcfh4OPPwUHHH8yDjjuZBx2wsk46pTTcPiJp+AQ6ofxl8+jTj0DR/Pl5vDjT8TRJ55E/TQceTJjTjoFR/M56vjTTsfRJ5+Co04+CcfyF9MT+PHhBH50OP60U3HymafhlLPOxIn8EHGS9LNPw2n0nXz6STj1zFNw6lmKORWnnnEyeX2kOBEnnnwcP0wcjeNOPprPWZTHHYGjjz4URx51CI488hAcceTBfO46CEcdcTAOOWR/HHTwMH6gIA4chhH7D8XwA4byeWxfPmcMwtB9+mPffQdg36GDeH734bXRh/NDb/Tr3wv9eH/v3WcP3oP3wN57/5b3pd9ijz13w29/twt23nVH7LjTL7Hjr3+FnfihYfsdt8Mv+fHgv375c/yC+C9+IPj5//sJ/usX2/LDwI/x45/9ED/5+Y/w45/yg8C2P8CPfsIPAT/+Hn744//Ef1L+54++j+99/zv43vf44v+f/AjwH9+BPgTYF/6tNsc222yBrbfaAlvyRX+LLTej7G5f+Dfrvgk269YV3bpvhs026wr7Us+X+85dO0N/i7NTp07o0KEd9LdIO3XqgHbtylFeXm7/Rkj7sjLqZdDfbC3LpO3fDklHITLplH45RsRf8SP+8h6GAXy+6Ib89Tyg9EMfVvLh26ftEYa64YuqrxdUvtDqodzw7cnjy79HGesvy1P6ETfkCsgjNgXCg+f7gF4gDAVV/QKv53v9Jy7G+jzE4MI2PAvWcPGUxvPhwcAYB4/BSGzPg2dzfErpHnkCLtaXBk+5XpLjqZ5n4PkxtH/G8yEOJoDnBzCEPgj4lH4QIIGPgOPjc7x8cor3PfoU43sAX1I8tWQMNHYa04w+sLRvjyAKsbZyLZ578Tlcds1VOO3003Ag54fTeQ3ddecfsWr1qiSHcR5r+54PX+34ATzPR0Dp++QIp3ueB2MMtFBj8x70tSCOOfL5PPRvjNTX16Gmpgpr1q7GqlUr+aFgNRobGorvbgALQP1Mp9NbplOp41NR4aq1a2t2xMbFjgBH1Mp/+00cx4Yv4GXf//4Px7RrX3ZdNh1tZ4yJdPoJdoDimBexIMbo3LKQz3Bj7AYtOQBFGqWLONlOanLgxy8UCmTZTr4xh+rqajz0yCP8Qn0MdtxhJxyw/zDcdtutWP7pctRU1fIk5+TDHjXqAwA/BPiBsX8tbrOOXbHr9jvhyIMPxYwpU3HLrbfhsWeW4cnnn8d9jzyMa2+5ARfwVwddpAcfeCB67bU3dvjvX+Kn//lDbLHFlujcpSs6duyM9h06cbJtzy+p7VBWXs7aWWSyWaQzGX5FTSFKRQijEEEYwNdFzYvX8z0YXbgtYNrgPF74HrhBzFgH2Q7ipMes6fRCU6zPPMKUwKNOwE9kXNQh2YSAba4L4wcQPEp4gY1xtqSF9lFgjI2jNLSlyw8/YFPMpZQteKwlqKbxfHitIE79FECfpIXfvA/Wdj7jIRZkG8ZIXw8K5C3g8dZFyObZWPga5OnLx4bxCaQLyonFOzBOtoNilCu7oBj6mzjq4mQXCgaSNo66s8U5JLHgtWCQZ4z4Ai+QQgHIldrk8kSuiDz9DrkmPUYj9VwerAXkGJxjUo6BjU6nlN7IJKGBdo56g8BkcY2NMXPBD20FJDYluSSGbTCnUbFEg0XM2NjG1rOOQ6PiiCSvAMXW54B6cvU2r5Do4li/zqLoZ0wDbX4cZ231BWhslA/WTurQtlyMesUStjZzJW0+uYYG+gW2I06xdcoj5OM9lPmqFUO8Qz39Qh3z6nOGPqIBqCWvmFrWXj8UFzO2FVgryQVUV1BtoY5t1OcNx4SQ5PFvpGygbOB51lDwIDRKt6AdJ2ikzBUhvZHXQSN85Cgd8tTzvC5ylvf5SEfQFt+Coz//N8LVczIf+ygQThbY1wL3K0+ZV79K2oupx+Ri+gpW9zn/exY2T/w3hdogGokcxzJfRC4PSE94ILFBDmikL5eLwdsS8jnaBVi/YhzyihHo4+Vl/YoV7+wklteS4vJOJrXURiM5IUep9hysj+3bWsyVTHyA1bkvSQxsu03tMEe1dN3pPG9sZJs5w/2I7bXX0FCweq6xgIaGPBooG4kGxjVYWeA1FjOmQF8e9YphjvVRtzYbbqhnLi/MBoskrl46a6jtRlePc4G99iXpqyeabHEO3P96Qj5Jgc1Bkk3xnOc+cJ/ZlYTjdVBvYdDA49lodQ91knlKnmeNCFBPWU9ZF4eoA0G7ruDDcjyv6uQj6qk38v7SQNTzHlbHe1odZb21PTTw/lNP1FrbR57XTExINnj0U88ZA6HA+T9HNBL1PEcbeJ3yECJPmWNfdY1X5Tg3EA0NMRrqC6ipjVFVH1PmUVOTQ211A2qqG1FFWVFVh7UVNahYW4PqijqsXlWJlWsq+AKwFqtXrMHaVavw5Zdf4YvPvsDnn32GT5cvxyeffIKPP/gA77/zHt559x28+ebbeOst4vXX8ZdXXsZzzz2PZ559Ds888wyeemopnnriSTzx6GN49OHHsOTRR/DQ44/hkUeoL3kQDz30IO65/17cdc89uPu++/GnP9+DP/3xT/jjXX/AnX/6A2676y7+2HInbr3tNtxyyy24+cYbcf311+Ea4rrrb8B1111n7asuvwKXX3EFLiMWXnopLr3kEly6+BJcfikl7YWUl111Na665lpceQXlFVfxh5vrcA3zr7rmGvLX4PrrrseN19/ENm7BDbf8HtffdBOuvuE6XHvDjbjh5t9bqTZvvPlm3Pj7W8ndQtyKm2+5zeLW39+B2+5gf9n33992B35/+x24i/vyhz/ezX35E+74w59w5z13454H7ue+3od77iXufxD3LlmCex96GPc/+DAe4hg99viTeOSxJ/Dw40/g0SefwhNPPYOly57D0meew9PLXsAzz73Il8OX8MLLL2PZ8y9RfxkvvvIXvPTqa3j1L2/gxdcoX3sTb/C4/OWNd/DaG2/jjbfexdtvf4C33n4Pb73zLt59/2N8+OEneP/Dj/Deh9Q//hSf8Ngu/+xzfPzJ5/ho+Wf4jPpnPO5ffPEVvvxqBVGUK1fZf0i0oqICa4hVFVVYU1mDiqoaVNXUoLamDvpX8evqGlBTW49aysaGPHK8toV8PuYPcDH48IWYJ2+e523Ma8fwGgKvF8NrI44Dvp9G8P00ESHwPcIHDJ8L+bLr2WdFHx6vjZjXQsxrDMzx/RR8LyRjwAcvO6cbY+B5tA3bLRR4rYA8YIwHD8kSUxgkf3gpwRjqVGI6KGjbABhbx9AAPGOshPEpA3j8YzwPPq9l3zNwuqHt+T5thwC+8eCT8/ixJIi4n5SGnGd8eB5Bn0/O8z0EtANj4PkGQRTynSFCuw5ZdN5E7xIhPv/yI1x19aU49MD9MGTAQEyfPA0vvfAy6uvq4PEjjOf7HGoDD6xrPBgjnfA8BLYNnzKAx7YAw3tAnoipGWig9LejGxsbePwa0FBbg+qqCqxeuRJfrfgKVZUVyOdyjIVdjGf4HhPwm1Hqd8bED6xZU3EE3wdT1vlvvPH+jfe9adeXL4+zK9ZU7VrersPN5e2yY6MwzMRFr6QFN3HT6YQSDessMRmeotxueFWsi+I5ysnsCzzGSfaimbPQv39/7LX7HtB/LvDxRx+yTZ7EYQoeLxDDWaRrp8748Q9/hF123hlHHX4YLrrwQtxx2+1Y8tgjuO1Pf8Scyy7ll+mzMJi/IP3i//0cW3TrhjS/mqrNAhvNU9GDU64QI1+E+m1UX52xBjdcNeEwhHEA5ypIl1QNq7OWk6VcqS5/qe10V1v+JrCD/AjYsr180rYeNAW1b+HaZo61KZUrKE5yQ1CcciUVK73A9vKEpEOONp/fmvtFWzk2np3XOBYom200x7Jfim0NtScoT389SrLAwXG6pAa8NSc+ZkM23rYZY0O6+ufgYq3N9mx9ypi18uykELNjMQ9QnnzBtlVAgVxBfg5KvsjFlA7yOx7kXZ70mLmC9fMcZrXkoDIuZk0Xa2solnyBByHHtnLsR4F3ZtkF2eRjgTqImD5BvrjJZgvklZen5AghZs1YtWkXCN5WIBS437Hdzzy7WrBxYGtdHoYAABAASURBVJuxeMYV9KajPNlEgW2AUk8Lajemz9YgF7ONAv0Fyrhox9Tz5NQP8QXFC6wbC/SLi7VPtAuMjR04NjFRUAz9hSJUL2aMYh2XyAIKjM0TBeUVkaMtWJ56nnUarSwgzxhBdiNr5ujLkWsTvAgaeTEoRvE2Rjb53HqRR9u+PBqL7TQyV3UTFJDULUq+SOX4stdA6GUrxxcu2UJDUdfLq2z5FNOo2BzQxFs7pu1AXyNgc2zb5FmrkXpOYJt5QnYC+m2NAmsUwb4n/Y9tHcXlGOPQSF3IqR6RJ/Q3vZLjEHN+4P7xPMjxXBPylHEJdA4WaIsXpG8Iyt9QjOrGiHkVsg+UnEatbnN5f+B0pZAEsvmAJo5THq9ZMINgkjgHmuDpbmHr6OFWuXRwZX3lmKQmn2Adp3zuouWTwkyyq7E51qH2CdUVQB28T8UwNgWUxvBmRQkuMXWhYG0DYwje22ID1uTGeDC+DzpQMAaGPsMHXdWDFvnJxcZwfwzbMGQpKQrUxMeUiS4NiOlLRrQAyQLnjXy+gedKA68vwj6w1qORv2o1NNSikajnw2tdbTVfgCtRU5WgSv/N7No1fAFejYrVK/nCuxKrV3yJNSu/wuqvPseKL5bjy88+xVefLceKzz/Hl8s/wheffIDPP/kQn336ET79+AN8/OG7+PiDd/Ap5Yfvvo2333oD77z5Bt5+83W89cbreI0vaq+/+ir+8urLeIkvx889+yyeW7YML1A+v+xZPP7o43jskUfx6EOP4rElj+CR+5fggXvvxwP33Ic/3fkn3MWXyj/cxpdJ4vabb8MN1/LF9+rrcMNV1+L6q/jyesnluHLxZbiGL8GXzl2ARbPnEnOwaNYczJ85G7NmXIiLpk/H7Aum44JJEzHt/PP4kjARF0yeRH0cJo0bgynEtPPHYvJ55+L8UWfhvJFnYfLYUZg8bhTOH302RvMX9/HnnI7Jo8/BuLNOx2j+En8uf7mfOOpsnD/qDJzLX+vHEVPGjsaEc89h/hmYxNgLzxuHqaw9YcxoTBl/LubOmIxZUydgKtu5aMpEzJs5HXMvnIq5F0zCnGmTMHuquBmYe/FFWDhrJq5cMAeXzbkYCy+6AJfNn8t9XIyrLr0EVy5aiBuuuAzXXX4Zx+AK3HjtNbjlhutxO1/af3/DDbjlxhtwOz8aaOzuuvMu3M2X8nv/dDfuu/se/PnP9+HBJQ/jYb5sP8wfhR5b8iiefORxHocn8eTSZVi69Gk8+eRSLH1iKZY9vYwv3c/i2edeSD5sPPMsniNeevFlvPriq3jlxVf40eMveOutd/A6X7Jf/8vr0L9P9Q71d/iB5L33PuBL9if44MNP8f77Ol+W8yPK51i+PMFXX6zEipVrsXLFaqyiFNauqUIFUUlU8eNMVWUdKviSXVFRjSr+WFVdXQehii/cNXzZFqr5Aq7/20NNTS3q6hpQzRfvevoaiHra+oBWzy/DDTWNaGhoRH19Q5PUy3oDv37X8WuYjWG8/fjG+Bx1vbzLbuRHuEbm6f/2kM/leZ0V0MCXv0bW09wda77lDSDHuDzn9jzn8zx9nKzByRfg/FzgHF7g/Svm5GUI8Dkgz/tiTCkd9MdEgffEmHN1TL7AuLzlYvB2yccASubkFcNJIbaTAeeFOIbqMg1UAc4RHuctTivwPAAmT75APQanH3h+AYbzJhhnBMZIep4Pz3igF8YY+KwB+QkUF+PHYBg8+owxVkJB8GBMAEOn8SihJMNabLOow4jTHGaY58MzPgLOj55yjAdYyRdy5ssn3ucHjyAMoL9pEIYh7C/75LwgBPwAkRcgDDwEoQf1SeMGLuVl5ejefTN07NgJr7/2OmbMmMEfP/fHSSeczHeYu/AR33diDqofBfDCEIEXIGDNSDr75PMDQSA9COCzfUH94SGB9sOj3/c8xDweBSLP56nGxnroI8GqVSv4oWgFavhRKM9jxYkaWlSjrCxdxnekuTyHZ6xdu/Y/4phfgOT8NwSP+L/hXpfs8vvvv98xU1ZxdHkmWpzNpnv6fqshiXmx8IqmgGGeMQZcAYPmhTpXSznZ7GxbK5BWTQpOhg146803cc3VV9v/tv/Qww7DuWNG4VHeIHhywhgPxhi0b9cBP//ZTzCgf1+cccYZuHjmTFxx2WW4kTeei2bPwbHHHY/d99oLP/zJj9GxSyf4nCCaHybBB5yYkAS4S2oaHmM81mYDMPwj0mjTFujg6q6lRHInVKsUcjhbZRgiKmmTRpOvLZ0D4yZRF9ckXePMswVVXJxkK9h5uehzemup3XWc0l1ZcdZnSbLsQMwGExSoJQCn1gIRFwF6YoHx4gvSrY81rCzYrWI0GDq2BcYUGJ/nThcISfFCocBI+qwuaWOZwbgCbQf5HQr0NesxCpwYC61iC6pLSDrEzCuUIGaOBeM0wcZ8yC3QHwusmXDcL8aJL0gy1smYupCnFBfL70BOtvxqP1/kxaHok7RjxH12PNg2TchWnqQFc2Q7WE41yat91dJNyT4AkFN/bGzxBi89iSmgYPdN4+ZQQJ7t5hmrWhayBdbKMz5vZQwrxReh/cuzHzFt6QXGWTQ9UDCntK6tpfbIM8/G2hxyzmcl/cpjnby16Ze9TizjyOXbQI6c4PZLeo61BMflaecZl1c7FnnkKEuRZ7uJHaORuo23OTFjCeo58vLlqDcWIV28pPUxhqX5YAdbh89pNt/5+HyHPC9MxSc6aCfgsx0/7oDXltHpkUjNaT4QS3qAoa65TnOiR5vPFwh8Aytp8/kFgWcQ+EggXVBMYMg5ACG50PcoEwQsKDsgHyg28CAZUheiJuk1PSj5occYD15o4DPewfM89snAGAJc7HlQQIHnUIEPOHk99OYa0ciH5vqGev7CVQv9r+lqaqr54FNpfxXRv9pcUbkWa9as5q+qK/mL6go+4K/ACv5q8uWXfJEkvvj8M3zx+XL+0vYpPv/0Eyz/5GN88rFeEj7Cxx++j48+eB8fvPcuPvjgXbz/3jt49+03+XLxBt57O8Gbb77Gh7pX8eYbf8Hrf3mFLyIv4dWXXsSrL7/IF5MX+CvQs3jxhefw4nPP8mVzGV9cnsZzy54iluKZZUvxLPH0U0/gqScfx9LHH7V46olH8CT1J/hx+7FHH+b97yE88vCDeOzhJXiEv9gueeA+PEQseZAvUZT3/flu3Evcdy/l3X/En+/+A+7+E1+4+OvtH/94F3/JvRN3//EPuPsPd+KuP9yBO+68FXfccRtxO26//VbccvNN+P2tt+CWW27GDfx190bhputxI1/gruevvFdefSWuuuZqXH3NVbjiysv5K+/l/JX3MlzKF7/FfBFcdMliXEIsXrwI+nccZs+di3lz52HOnLn23yjQB/6LLroYF1x4MWbo37aZfiGmzbgAU6dfgMlTp2Hy5KmYNGkqJk6agokTJmH8eedj7LjxGD/+fIyjHDt2HEaPHmMxZswYnDNyJM4+6xyceebZOOuss/kMcBZOPe10nH76GTj9tDNwyqmn4qQTT8IpJ5+C0045FaeccCJOPPY4HM/ngjNOPhmnnng8Tjr+WJxy3HE47cTjcPpJx+O0E47Faccfj9NPPgHnnHISzmDM6ccfh7NOPRFnnnYyTj/pRIw85USMOv1kjD79FIw64zSM5sv3eL58T2R/zh95NiQnjecL/PnjMYW4YPJEXDxlMmZOm4qLZ0zDzOnTMG/2TCy4eCYWz5mFKxfNxxWLF/JX8oW48tLFuPHqK3AHx/3WG6/jy/N1uPXmG3DHbTfjj7f/HnffdQfu//OfcJ89zn/mx4k/45EH78eT/DX/cZ4nTz72KJ5e+iReWPY0Xub59vyLz+O555/FK6+8CH34ePv11/HO22/j7bffonwH77/7Lj567wN8/PGHfBH+FJ/w3P/4k0/5QWU5P7p8hbUrV+Mr/sr8JX9lXLV6DdauWYPaymr++liPmupqVFRXobKqCvrfIxr+qqyPfPalltdjI6/NPDlTAHzjIebl28jrV/cAz/cR+QFCTy8zITyf13lIOwiR4g8+6XSav15GMOSCMEI6lSHSiOhLRRGCVBHU05ksUvSnohTCFGPSWURpxhOZVBYZ2mnqQoaxacZG5NPks9kylJPL0J9Kpezf/kzRn0qXIUOZZr10lGFd9oFtR2HI/gkR+xIhCALOTz5SfoQMfVHAFzfB8+3+pf0QkRdAL3MhOcULvvHhyza+9Vnd8xBwnvM8wxdRAgbGcFwID9QJD56N8aUzVoPqwZD1CBCGHlh4HGtZhtLT4IMLdUMh26euezEnU5snaW3Lx3yuKBTBZD7veJxzDV9Qkzd/+fKICznE9MUxpXT6rS4OORTEE1byxTPWTY0xhogZU7Cc2opRYP08Y2Py4F2rwPstWdZXW6Ckxful+q+PBQXD+mzD6ATTxwPmgHe+AgFxHBzV4O4WV+4HuZhxhgOgvALblNRQetwYjrWBYRTbs5I6xwP06d7JU5n9AE0Dz/MAA7sYz8AYD4bwdLz9AJ7vwwsIP4DxPfjSPdoOgQfPI3wPhvmAQZgK0bFTe6Kc96uVuOvOW3Eq55tTTz4Vl11yKe8lL0O7GkQhfJ5vxgvg+yEiwmMNz/Pg+x5C+kJeOx5tYzwAHgocu5jQDuT5QJFraECuoQ61vIbXrFqJL7/8zN4b6+pqGaKxYhbzoyhKpaLwyCiIZlVVVe0ax7FhwX+7VaP4b7fTboe//PLLbh07dZlRlsmO4cnwA/I83XSRUNNqzxe7kQW4U6QV5Wh8i0U5miiWPf0MRo8ZjwMPPAinnXYabv39LfiQD2Y5PgDypETge9h55x1w1pln4vLLL8dV/IAwe84cjDp3DIaOGI4dfr0zum+xJXzeKOyFzD5I6mrXReUbA4975dnOG3uhGSCxuB+xhd0ohRcJ1ruonpzKd1L614Kllad2lFMKuqzZ5CchXR3RvgvSE9DJItwdNO2EdaDlwjBLf41kGe5nbKFYteNgizHA2ZoWLDhipJmjybMlCgyIi7C6jS2NUVu0ybv2CnGMAvvIuZpTd8y6PO+aasT0xeQEWF3x6pPNYZ6zNflpEizwxlJgMWtTFlSfnM2RZKJ8QoH+PGF9jHOyQN2iJFYve6otKRTok8wzNl/sBykU2IY45Vs/SUnZBadT6uVOvF4M9WKp/siWnlcNgTfUnCTj8wLbaq5T4If+GDnyliv6FCdOfZAu5OhLbI4h421b5JL+ANZPPrFZkweHt3++dMYgDdVI9hGwdXhyyHbQdWZ5jkOpVK7gOKsrl1BOgedBgRdNjoh1QhsPsUdI8qYWFwHPRxN8H7G96QYw1L3AhxcEdCcwYQC/BB71dRAxphWCVICgyAXMCWmH6YQTLzugHaZ9iI8oEwRIZXxERJp+y2UCa4tzCOkXbKxyaVtfUVfdNLkw5SFIGYsw5SOIaPMF2uf85/GhwngeCsagQJkH+BEhRj1/DaojGvhAXsdfgqoQi8ECAAAQAElEQVRr61DJB3g9vK+trMCq1QQf7r9asQqff/4l9FdQP16+HB9/+pn91eyd9z/Am/wl7Y133sFrb76FV15/Ey/zF7bnX3oFzzz/Ip5+9jk8JfBX1MeefAoP85fUJfxV74ElD+H+Bx7En++7H3f/+V78kb/63fmHu3H7nX/gS+eduO22O3DL72/DTTffgutvujn5q73XXc+XzGtx5dVX8wXzKlx22RW4ZPGlmD9vEebMmY85s/hCefFsXHDhRZjGl8dp06ZjMl8aJ0yYiHHnT8D550/EeL40jho1GuecfQ5GEufwRVH3jJNOPYUPVKfglFNOwYl8ITyeL3snnXQSTjzxBBzHF8Pj9ILIF77j+VJ49DHH4Jijj8Gxxx6Do446CkcLRx9N7igcccThOJwfpo864kgcefjhOOIw2ocfiiOPPAJHHnGE9R16CO3Dj8BRRx6JIxhz6CGH4LBDDqNf9hGwOaxxxOFFmzFHMPfoI49izlGseySlcBTbPhrHHEWoT4L6Rai/xx17LCSPZ/9POO4EnHBCEcefYF9+T+Z+al9PPvFkvhifhjNOP537fyr0b+mcecbpOJsv0GfyA/qZ5M85+2ycw/vn2XyhPocYzxft84jRI8/BKI7j+HP5YnveeJw/fiwmjB2HifwFW5jCcZ9MzJg6FRfwBXfqpMmYOnkKX3YvwBx+mJ994YW4+IILMJsvvbMvvhhzZ83CAn4guGTBfCycNw/zeZ9eRP0Kfki46rJLcSU/KlxJefWVV+CG667Fjddfjxuuvxa33HQDfn/LzTx3bsNdd9yBP9x5B+7hR417/vQn3HvPvXjwvgfw8ENL8BhfiB9asgSPP/4Yli1diueeXUY8g2eefoofY57jB5pX8eqrr+DVV17Ca6+9UnwhfgvvvPOWfSn+5KOP+FL8EX+V+wDL+VKsD0VffMGPRV99zo9HX2HlV19i9epVWM2PSmtWrkBdTRV/Xavmr73VqKutQSM/RjXyuSSXb+S9Kc85MQ/4BiYw4GWKMAoRpiLOEyGidAT9w276zxAz2TTK22VR3qEcZe3bW768vAwdOnZAecf2yFBvR75jp85oT1nevhwdOnVEp86drVQd/XfkHTt1ItfJxohr3649/Z3QoUNHpLMZ+58+dqRerpplZcjqv3luVw69EKdSacos2y63sakwxZfhLLkypJgbsN8+51O9NKfDFILQR8j9iZgXhNwvn/tEPh1F8Anj+/DJp6MUwiCEcn3On4r1OEeFxkMqoM8PgMAA5PSrahhEND2Ol+Bb3gCIjI+QsZ4B53kSnOs848HjvcLnNqSURQFD3vfIeh4CGPgAPMaDNjxrwGM9z3jw6OeGAYANIWeYYX3SBc9AffZZM2CwfMZjpnjWsRwMwAKe7yNgHFUABsYoju1IwkB1DACPAcYYGOMBBCMgGGNgY4wHanyUM9xharRtu2RBeIqzoGV4R/QoeX820gXanuIA1iBYhuGsxVgp1o5h4z35Y24IFMjRSdXAMJ4046lBCx8PyMrJZwBTQIFtCSTZOiPoShTqVFSf6XJDMmFVNpaXioH+gE5J3e+NMeQBbpO+UzOesfFxbGTBY4wnzXgMpI/t8v2eDE1uFSUN8GAUwzwYMtSNoQLQNDAmAdNZH4ABF264Jo3T4wHJxwPAM9SNNuS57zEFaHuEgaFTweyPdELH0vrsOcEj7PFs4XnsC7oueE14fFbxea0EvIYC2iF13/cQBAGszvu7T5RlI3TsUAaPH0D0t2CmT70Axx59LCZPmIyXX3oZWpSvWp4f2I9VURghUDu0JaMoRBCG8GnH7F/MpJh9p+DKY8IdynMOa+AHgWo+I6xY8SW++PJzrF27hj9G5BgDKDwIg3QYBT2iIFxUtbZqMP4NFx7pf8O95i5/8cXKnaMo9USHDuWH8kTobIyBIa+TiaJkNTBGaEHB0BQovvFaKIl8gw+ihx12FPbccy/MvGgGXnjxRT7MrkGBXxh16f2/n26L8WPOxeOPPY677/kzJkyaiIGDB+CnP/0punXfHLqJGaPIpCiv40Th1iPcqj7yeoA6zHAr4RY5rS7FKMRaNt5qnMM4ILItitxfI9Qnw0T12EmPRQ3BVjghsCE7fcXsR0ybwXaN7RZkjVE2GJ7IOKakOyb4LsmxA/TCWPqyS1exKqxUYd734PnGgnMIIt68U0VEPqydpp3mr3qOTweA7NbIMEZwvPRSJLyX5BZrpkPafPnJRAZClnaWtkOGncgSmZRPv0dIJrC8fA6pAFnFUWYi6QHjBZ98YmflY4zihDLagvRmNMdmubOlyKRDlBFZQrqkBetkiii1s6X5RX9THG31x8WIl51hTqZYXzKbCiFfAunNkC/LWMmMjaNPtkBbPlfDxqh2hjGZCCnGRNSFjGzCT0UIhTQlEVA3rJOiL6T0oxCBeOYGtD3ejIxuQOLDCMYPYQJK8gF13bigE4s2TzIUeNLlLQwaec42FIAGfmFo5EeQ+sYCquobUS3wBVd6RV091tTUYmVVDVZUVmHF2kp8taYCn/NXLeEzvuwu/3IlPvzsS+IL4kt88OnnePejT/H2h5/gHeGDT/DGux/itbffI97HX956D6++/i5e+stbeOHVN/H8y2/i2Zdex7MvvoZlz+tl+FW+CL+MR5e+gCVPPoeHn3gOjxIPPfo07nvwCdzzwOMWf7rvUdx5z0O4/Y/34ba77sXNt/0RN/z+D7iRuPmWO3H99bfhqmtuwmVXXsdfWK/F4sVXYtHiy/nL6qWYxxfhmTPn4oIZMzF16gxMnjIdU4hJ/PV0/HnnYdTI0Rg5chRf2EbyBfhs6CXvjDNOwWn8JeGk44/GcUcfjpOOPRInH38Ujj3qEBx56P444tAROOaIA3HkQSNw+IHDcMiIfXDg8CEYMWQg9hvUDyP2GYQDhw7G0IF9MbhfHwwk9h3YD0P698Wgfr0xsH9PDOzTGwP69MKA3j0xqG8v+voxtjd1oZfN2Wdgfwwd1B/D9hmAYfsOwbD/T95/x9uWVfed6O835tr7pHtv5SILSZb93uvPa7+222rL7ddty5btti0BIoMAEVTkUFQiFUVORRAgJEQSsgAJYYESCqAEEpIQSUgiCxAFldOtXHXvOXvN9/3NfU5RUrvd3Z/3F3jtNdZIvzHmmHPNtdZce9/wwPvrRx78AD0M+tEfebAe9YgH6zGPehj0CP3YIx+mMx79CF58H0PNP6YnU/OTn/hYPe0pT9CZ/GJ7Dr/Ynvv0p9DXc3TB+c/QBc85D3qmXvC88/Xyl7xAr3rZi/TqC1+i17/ulXpDfnF9/Wv0pp98HS+Xb9Yvvus/6V3v+lm94x1v1y+95xd4ifw1/S6/mv/eB39bf/D7v6s/zEskL5B/+Ad/oI9/9KP69Kc+rk99Ii+QH9Of8yv+F/7qr/SFz30W+py+yK+qX/zCF/TlL31RX+ULkm/8zdf0jYu+posv/ga/ql6qyy69RJd+4xJ+Vb1E11x9ja47elTX8NJ45RVXKfoN19/AouoG3cAi68Ybb9TNvEzefMvNupWF17Fbb9WxY8d0jF9rjh87Dj+m4+PX1V3t5gsdFmh7e3vquXF3KTfnce9GsKXiJl1lVStNLBwbC8wl19xyMamqtODa29jc1HJjqWpNG4sF96gNbWxsakJe5F64719yjW4hb/OLaWKmVtrYYCF66BAvi1va4Nre3NggflMbWxvahnZ2eNk8vKNNXmy3lgsd5pfWw7xw5qV2ySJ2i/idrU3tbG/rMBS+zUvuxuaGtrAfQT7hhCPa4eV0izyHD23zgnwIOqy86G4fou1Dh/GHsKMf4mU3L8Y7xB7aOaTDxO4cOaQt4rep/TC2IycQD22CyQvywODfooYtaj185DA5D9GHLfGjBy/ja33iXrZBXalzh5fmTeToG8SFb9H/beS0tXl4Wxtgtrd3dIjc4ZvbW2qHNrXFuGzSzjbxW/AF9onxWqBnDDfp/wbj1fjyr3jmTMiL5VKLaeK8cO541nXOZeUccI/cwF7oPN6lcb6bWoM4x+YZ3bFxy1ShFxOjWtOBDVWLagpPbHiTtKxJrUrVmhLXWqkhT8NWSnsuYZOW+DbxtYqhZNpcUs/SC34dn1T4Y6uyllVatIUyf263g4++iA9KOyYmNcJGjo1KTFN8pFazyTFpou8Ngxc12ploY5rAVqOdSfGpJGM3ySbGctmWai76bE22XFBrAztVk6hhglzrOIDkWqjha7Lygtm5xmRkQK0mlfHkGiRXB2ebNiCVqkodXUaGWrBgBI/d2CaoYYtsEYdc4WBaOHls50jeEi2qoSmbJXsclA1J5c4zUzIfqVTm9jAwQrYKQ4kNXJBrVyyOUT2f+FAzRhp5UCTZXpMclMisrBdD1Y3atccv+dFTRIZlrFH5hh8vMUCIIg1Hdhaf7NI3Det8Wm+JqSRB7dQ0ciHfvgNIW/xWQ+4u1PHOXrTX0KLHjyjttzHKBI1BY+vjOApL/tRjMx7gu8gQHiMwNCL7WsLOvq9LkZ04LLkXiy1jbfHB3iEktJKRG+dZcHk9liMreuaM4aHWmOfgGnN0wXxfZH7DJ9ZLjbkfe2ul1sgMFed2I/ci7skbrI+vuPxivf7HX6X73us+ev4FF+grX/myBob7TOVaXCy0seSaWEyayNv28y+4Vja550fPeTR9EQOXsZwZ7BXPnt381a5bb9b1R6/WZZddrCv5ojR/Ci/QkIsWFou/v7G98a6bbrrp6bH9t0T131Jn09f8o4NXX3vtww4d3nrvkROOfLdlpmQ8d6DM8lBMzuFv03/B9LcBd9CSJhTTTTfcoD/8oz/W4x//RH3/v/iXY4F3Cwsq21oyye92t7vqgfd7kH7pl35JH/7jj+i5L3i+/qfv+6fKYiITX+CSCyZ53AsUnTkv1TDFrDtu8d9R/7tych1Qgm+X94EH+gEfbe37wqIf+P5LPDn/FgZDbiVO8KheWCAMORGVfnCDqMlahDAuJvGAm9W04uG2x81zV14dl/ZuU4fm3Vs1796i1fGbtXfsZh2/7SbtQsdvvVG33Xz9oFtvvk633nhUN193rW4M8QvJ9ddeo6NXXa1rrrpKV0OXXXmlLrniCl16xZX6xuVX6GuXXqa/ufhSfeUbF+urX79YX7noG7x4fV1f+tpF+vxX/0af+8pX9fm//sqgz37pr/VXX/ii/uLzX9Bf8sXPX3zu8/rUZz8HfV6f5tfIT/7VZ/Uxvv382Kf/Up/4y8/oY5/+C330U3+uP/nEp/QnH/+U/ji/Tv7Zx/WRj39CfwL/wz/9M33oT/500IfhH/7jP9HvfOjD+uCH/1C/xxdGv//hP9Lv/MGH9NvQB6EP/O4f8PL2+/rA738I/nv6LX5tev8Hfke/Dv1mZH6B+tXf+G297/2/Bf2m3verv6H3/cr79Uvv+zW9+72/wgveL+vn3/M+/fy7f4lfOt+j//QLv6iffee79fZ3/ILyovczIYF8XwAAEABJREFUb38HL3s/pze95e16I/Smt/6s3vimt+n1P/UmvfYnfkqvfQP0+p/Sha/5Cb3yx1+vV0H5LyNfceFr9DJeBi989Wv1CvhL+Tb4Za94lV4eO/Qi9Je8/NV62Steoxe/9MJBL3nZK/XSV7xaL37xK/jF9KV6/gtezLXwEl3w/Jfo/AteqPOf90I954Ln6xnPvkDnPvu5Og/+rOc8T8981nN11tnP0tPPeabOesaz9PRzn6mnn/0MPe3Ms/Xkp4XO0VOfchZ0Jr+qPo1fVZ+ixz/uyXri45+EvOaPO+MJetyPPU6Pfczj+GXzifwi+jh+Df0xXvp+TI96+GP0yEdA/FL6qB99tH704Y/SjzzsR/XQH3m4fuRHHqGHP/yRetBDH64HPughetADHqQHPuAhevCDH6oHPOjByA/S/e/7QN0Puu99769BP/wA/fAP30/3ufcP614/dG/dF36/e9+HF9N780KKfq976f73ujcvq9h4ON733vfWD4O7P5j73/c+esAP30f3x/aAe9+LF+H76MH3/WE94D730YOgh9zvh/Uj0EPvd9/BH3b/++jhD7iPHvGAH9bDkR/xgHvrR9Ef9eD76tEPub8e+aD76JEPvo9+7CH31ePRH/uw++kMXrLPeOgD9IRHPEhPePiD9EToKY98iJ7KS/lTH/1wPfUxD9dZj3+Mzn0S9IRH6azHPUpnP/kMPfNpT9T5Zz9Fzz3nKXpe/k7wuWfq+c84Sy981tl6xfOepVe96Ll6zUuer9e+9AX68Ze9QK992Qv1xtdcqLe94cf1M9Dbfuq1+tk3vl7vfOsboTfpXW9/q/4zL8W//ks/r19+9zv0vl/4Of36L79Hv/tbv67f/63367d//Vf0ex94v/7w9z6oj/7RH+rj3Dv//JN/pi/+5af02T//uD776U/oa1/+oq689CJdfclFuvSir+iaK76hm49epd2bbtDebTeKgxbe1cTCcNlWOmFnQ6edeFinQiefsKPTTzqsu9/pVN1t0Cm6x51P1Xfc5TTd8253hu6i77z7XfWd3L/vGf4dd9d33fPuuuc97qbvuvvd9Pe+4zv03dB3fsc99D33vKf+3nfeE/936DvAf/fd76G//53fpe/Of9dF7HfdI7H3xHd33eMudyPH3fWd3/Wduutd7qI7nXaq7non2rrbPXW3e9xDp51+qk4/7TTd+bQ76eSTT9FJJ5ykU049Wafd+TSdeNKJOswL5wlHTtBJ/EJ7cv4l7yOHdZiXzcOHdnR455BOjP/wIV4md3jG7OiE+NHzcru9vakTeLk9csIJ2jq0pa2N5fjjyMHsHN7U1vYGL8YbOkKuQzvbax2+s7WlbRZum1ub2ubFMb4dcm1tLrXNS+R4keYFMy+Wm+TYxJYXzW1itpCjb9LW1lggbmlzudACygvnJl/OLTeW6JO2lhsj35Iv+hY8ICYoi8rgFsuFpkWpLZqWy0nxLxZLZPS8tE74Wht5NhaLgeONZfAleRq+iYXmIvEbk9RKEzGbyEtowm6eTdNy0rSY1PAHuxEfpKFPSj+GjedZI34D7IKYJfEb0IIat2JjkRz75rKx0F2MehvyAkza3CBmEcw0kXNz+Cd8jfh1LurY9y/Jt5wmLUJgok8bCwU/gdlcLvGhU2NDj305TZoWCxX6oiGjF/UWmM1pjS1sUzWFFm0ht0kN2ogNXmAXi0kb4GzG141ndtOEvVWp9nFT27fBF4vSEl6yWivwXuNtFdSw54W8VRHv4Yt9/TJaI6ZYH0zEtkLfpwV6cGWNPDb5WGs0DBOYQrctG3uJdYUHVSsZv9iKF7my1GyVS3mx67zlLSQtZFUI31jbqKN3TehNwtOlBEMOYRFbsHwnrF4o7A17yPC5WYlp2Atd5ESUyBm8ZU2zRAnChB2EQRYihpL5SE1s6LaHbtpPX1q00YZU+zaPZDM6NncSznL4sHe5hG4IQYJj49d0gCizGjijd9ZleSGX8ezHp6/RjS0YY+81S7yprcArMrGUQre71jjANBXshD+8wNPMul+AzbjMvOh2MmW3+JC7yJUcTFsss4rjBNUohHbBoCoY8XLYCY68HoM9hae+Bm7adzZbyWFbq8RAiDKxlCA71QguKUZpsMSESlLGem7SbBR2O0IaQNnfYzJ9S3uhmFfA9hBsk9PK3NQdtlhxyDZ9lSwJUb0KTl0pkLHq8FANJ5g7NN0YmwWFFTZ2SVZgNlxSYhDlNquP8Z2Hv8p42cc5mhG6aFE5X1IXwu0/0qGwN1U+1ZgzVmtNE/e0Ni3oF/ebxVIT95RQQ27cQ2oyPo/74SmnncwXyzfrzW/8ST3wvvfV85/7fH3pi1/S8ePHNJGjtaWWi02wm1oul1pMEPezJc+QBc+VWi7I1eiHNb6LTokypXbeGfiymi+wb7npJuVPUl188UW65pprwK0kMAwP9U4bbC+49eZbX8iX4KczngTr236rb/se3qGDf/M3V955Y2fnrMOHD79ya3PzzsyR272R+bJOXEuZ3oOYG7f7I2RGhCL/n1HyBRP8LTffrA/zUnfeM5+lhz3sYXrLW96sa3gxbW3Saaecou//l/+SX82erfe+9728jP2s7s3i/siRIwkfdWSa3l4biQ/kAJL/4CRyrcf0t2j0hxgm9P/O/rcM/wcKocNzwEdbNDragkc3PGMVHop8QHE1DrmfDEoAvcqvRsd2jytfjlx3/VG+tbtCF3/jG/rqV7+q/GNJf/npT+sTH/u4/uzPPsoXKh/RB3/v9/Trv/EbvMz+Mi+x79F/etc79eaf+Rn91JvfwgvqT/GC+hO8kL6Wl8xX8mIJvezlevHLXqYLXvgiXixfqOc+7wV6znOfp2c869k69xnP0HnPeCYvjufoqU9/up729LMG5e9rPumJT9STn/gkPfXJT9ZTn/QkPeWJT9CTHvc4XiAfjx358fDHP05PDj0O+Qlr25OG/Hh+KQw9bsQ86bHgHvtYPQnskx4HjwxP7FPI88THnqEnQU99wuP5RfQJegrtPOlxZ+jJ6E+j7aeS+8nYngIftcCfTNxTnvBEfoF8KvQUfkVFBnv2U5+qs57yFD2V+sPPOfNpOjd/z5R+nAmdc+bTdd7ZZ+m8s84c9vOe/jSdE/28c/Tsc8/R+eedq+c+8xl67rOeqeeEMz4vfM75evEF0HPP1/PPf45edMFz9bIXvkAvf+Hz9bLnP08XvuTFetVLX6pXwF/x4pfox1/+Cr3h1a/Uay98uV41/s7phXrdq16p17/yQr3+wlfqJ1/zar0e/2sufIVCP/HKV+mnXv0avf5VFxLzCv0k8k+8+tXEXKifIOanX/86/eTrXjv+CO9Pv/Y1eutPvkE/81M/qZ/G9kboZ3hYvOOn36S3v/ENessbXq+3/NQb9HM/8xb9J66vn33jT+udb3mL3vW2t+odb3vbsP/Cz75N733nz+ndP/ezvHD+jN79jp/T+37x5/Vr0C//wjt56XyXfu2XflHv/+X/DH+3fuU9P6/f+uVf0m/96nuH7bd+7X36vff/ij70m7+q3/2N9+l33v8+fei3f10f+Z336w8/8Gv6w9/+Vf3p7/+m/vRDH9CffPiD+ugffEB/9qEP6pN/9Hv6xEd+X5/+0w/pr/7sD/TZj/2RPvfxP9YXPvnH+tKn/1R/85lPQJ/UX//Vx/Xlz3xSX/v8p3XJl/9KF3/5M/rGX39Gl371s7r8a5/XNV//a1359S/q8ou+pKu+8WUdvexruvayi3RN+OUX6borvq4br7pY119zqY5edYluuOYy3XT0ct163eV8KXalbrzuSt1647XaveWojt9y3aDb+PJsdesN2rv1Jh6Ut0ir2+T5Nvgxzf2Y7OMs4Gcevp2HriBra8Pa2Zx4OVtoZ2uhI9u8SO5s6/DhLZ0InXRkRyfzEho67eQTdNopJ+nUU06ETtLpp/DyeuopuvPpp+kudzpNd77T6Vq/4J6qu975TspL8N3uehfd7S53heBDvrPucde7QnfjRfzuuvtd76a73vkuuhu277j73XWPu90Nurvuzsv23e52F92VmLuPeHLwwn0X9NNp77RTT6O9O+t02jmNl+pTTjlJJ1HPkZNO5EX4hPHHlQ+dcJiX5UPa2NrSBguLvOzu0LeNrU01FhmLxVKL5RI5tFBbTGqsSN1YfFSxCCktkCfu7cXLRsi2HNlwboIFucDKmrkXdkmFnudB7qs9i1B0BWfJ3MRryGaRupJY4UzEGtsMdsUXGskDUGMLnraid3yx2VYDL7Ys5GcWe3NJLuqwZeQVuYaehVmw7sqCr1qTm9SzijQxrVSQwMRmYoubfNGX4GqMR3CdA4TP2CptRQ6e2BYZwqxQXvKm/YWhGqGtK3prpfiqmqqVGrnSN0KVl8tpQctNygJ/wpfxz8txG9imhm+CFtXAT5oWDaxU1LCYSstpGtRI2PAlx1TY2zRedgeeXBNJlvBN7MuJ847cFqVWNXAb2JbTfn535oHXvxwvJhXY0JIceYlewJdpj/YjL/AvW9M0QciLyNCCmuOvqeQmYdJoH2Gi3WpN02JSck5tUnMxVk01rSmYJbZFW6iqBAB8UzVwbop/ApvzM7WG21oYX02yJETFP0laqNTKgwpeVev42A06e2zkmYhuBE8tMeBiiw9bA1twpqmMbYGvDbxVNvkLWnMbDqXOAtuqBibxVVbItbbZVuYrDHshe/SnMCR24MA2a/hsBFmu6BLvQEIcequCr/MGX4Bsa7yowycIhJJbA9uEgmgNuyQ70jCPOizDS+MyIl6QjU1QLnwihbyOQoqvocHZ1/eKchyyzRhJHjFcm2MwTX5qzHWIX7QvtqwXTRiZZFtFvQXHJAk8Qkdfy1yv6DbXlLvyX/XlugrlmsOFjSM7zbAjJLaEnQzEiG3EUXFcMoYQrMP7MKDEiT5Y4kLJ2EWvir40jXEHqtyb0kdiPXRA2GZijC39aZaSq2ikcONS58CusWFTiHufa4U4K2PTZRUxDW4jQxN6ddHl3C0lCpFt5cNBdqQ14c0JUMkjz+CRpZE/LYnaBzpxBlGWhuwRx61OaT9txk7zwqFsDpZCjWLOnWVlF1tBkQuMbbHHAo9sZUzKNfRgtI+TqQ2iixEhFGWzPPAljWRrPfUrWwYTyvmlS1iYPxxFTONeVXY0ZY65kqNk7I4MF9Rdwsh9hftVmwZf5Lm6WGgxTapmNe53E3w8X2gvf2or70SXXXaZfoK13oPu/yDlr979xV/8hVbznqYFeZYbfHm6pa3NLW0iL8m3Bc+fIJiWm+RdqnGvsTO39+umrvzptdXuro7feuv403H5UwSXX36Zbr3tFq1701Wuw9xjz9pYLF5y7Nix79J/Axtn6b+BXtLFK6644rtPPmX7lYe2ts5etOnOsnXQ+Vli7ucyCSmuQdrfMkFC++p/lSVDKKD8a5gf5tfe889/rs444wy9+U1v0qWXXByXjpx4RA+4//31Ez/5E1WMzLEAABAASURBVHoT9mc88zx97/d+r7ZYhCZ+0DhIo+1xELdb7W/ctLg62ccNiOuHG9naNcI4sItuSsTaHCSFhbgmhqw7bLGHCmh4SMiBDEbCtBc5YzcIhf0ANnj02269jV/kr9bXvvY1/eVffkYf+oM/1K+//zf0rl94t9705rfpda99vV7+slfoec9/oZ57/gV69rOfo/POOU9n87J+Fi+y5551lvJ3Rs8++2yde9bT9ZzznsnL6fP0she9iJfSl+o1L79Qb/jx1+qnX/8Teisvgj/7lrfqnW9/u37xHe/gV8Z36b3vfjcvd/9Zv/G+9+n9v/Re/eYv/6p+hy8Xfv8DH9QffPCD+n3oIx/6A/3pH/0R9BH92Uf+RH/+sY/pLz7xSf35Jz6mv/zkp/T5z/yVvvCZz+iLn/usvvS5z+lLn/+c/voLn9NXv/TXuujLX9HXv/oVXfQ3X9XXv/Y3Wv8jXl/TpXzBcQXn+EpuLldedokuvfhiXXbxJbrmiiuUv8d59ZVXKL5rr7pKN1x3HS9s1+koXxRdf91R3XA9+tHrdT32G/jC5KabbtTNN96oG6+/QbfA944d023cwG6+4Xrs12v3ttsU2y3Ybr3lJm5ut+j4sbXtOL7IK76AWe0e48XvmPbg895x9fyd0Xkl8XCtEJNn3ttF31PmxcbUlEXdqu+OB+hi2ZiXG1rwy11b4Is/nBtyfu3LL5GbO5sqcNNyobxMHTl8aLxk7fCSuHN4W5tbG8oL1glHDiu/ah468ZA2D21qG8ovlCdwPRzhV9rD2I+A2SJmm5eyE/nV88RTT9JhXuA2D2/pEL5TTz5ZJ/EL6fZJR7QT/IknKn8/9cSTT9IJp5yoE085QSfyUnoiv5aedNJJOuXUU3XyaafoCL5D2E/hV9a8kJ7CS+qJJ5+oI+BOIeepfFF3EvxE8pxCmyfz4ngS+qngT+NX25OIPwH8ieNl9xSdysvmScixnRQsbZ180sn8inuSoo9aqDs5TibnScQfIT748CP07QToCO0fDkWGDvOL7Qn0KXwHeefwYV68IX7FDW5rf2yOHD6iQ3mZPXJIGatDfKG4c+iQdg7tjF+Cd46s5a19287OIR3a2SEXPHHkzS+8W9u82DOuh6Etxnxje0s72A4N/CF+Od5W7FvYNzY2tLO5zXnb1ibYaWPBg3mhjY1NbW1uapMX6kVszIPMheXGUvkFdYm+2KeJedOYQ3lQL3lYL5eTJqgmq1gUVJVaiTlotUUp8yovL0xQ2dhYQEzMv2qWuFm1VpqqjZex4Apfg6o1lZsa+Jb8TTIxwYaqTRKxC6gljwsVSn2LUmEbbQrYlDxrm7G3QjaEXMjNphSoJDeroKaiXg3ZDSw5bMuSCl7pK30WZdhmYSktyJXYjEWbWMRwz20CP+xNBt9ZSbokNLXENWtKfnhZ5OlKjon2wscLE1dyAzuRpzULOJS4UIl06MSSoFVpYEaMNGErAgqeXFPyuBS9YUvbE70q7C1UpYkxn1xq2Ae+GjlLha9hay4toFZWQYYamLTVXBp5kqtZUyO2rCYp9Yfa6Fthsxor6YWbWqG30jRZE7EDBzf2wl4HOcg/Db3k2Ox1LfAGBUcpKu6LE+M/WSN3DR/5DdGH6KPeZhlqkqaQrUYCgwumoY9aysqYwGQJTNEfD14YjXURLLW1Knlw/Ngnci1qGliDLRf1lZrxgy3I2IceW2sDW62JcHBSIXifivoKXEkKby61tibMsj2osIec/NiCh+37JNzCNXQ0laVWhb1hiwWyNbYSthm/JF7QFDM03AR2bMx4clg2hC3zDXHoYlvrzG/ODW4pOSFZik/7W8M56iY4djsADcxa78jRQ0UfSiZm+Jj3azm+zqGDJV7mI9XAWWVeMKh5HSN8lm385FNx61jHVaEPO/5mAVBi7WAtlwVYOVZkW+sYsa1zIBBDHvy4FRonNUE4HTtNymBU+EPUF5+NrkHrA2tHbHJDLdBgObrgxINWtkLOei+1dcdamK0cpxzx06wqvi62rqA4IFsivwQaHArmtNUou5C9T9iGX2yJFxFNjs2jZc4GLlvGZu/zslKfDAbZpq8hDB2b2MJX2Gb8ghtup+3CK61hHLFVNHgq6CLnAeGOXok/oGAZmJm1U3whxSY2MHPBqTpfJIUqhQREjMDZqTUSRH4Nu8Y2YrHZFrs0csXlUVQHy9nDt6+nHYB8dwAIG8f13sd7QcfHvsYjpAzbpLWoQt2kRbct28o2Kyjsg3XFOuNbSyCQlQxw2zLjZlsKlTU++zamlGImm8Tby5gSXLsiPmRbAZj7VGusA6aFFlBDr6k0nmHc60XeyEdY05zMWvHyy7+ht7zxp/R0fhT7ide9Xn/Dj4rxJ0ebllpubLHu2NRyuQGHWJssoLaYlLa6shVj1EdvxxcEe3vaO35MN91wg6664nJdfukluhHZtkz7rtqpNj0c7dXXX3/99yTDtzPdPvW+nTt58cVX/LOdQ4ffe2hn68FMuhNyQaS/mSAzF9uYHeKUhxzPmiKG1tp//ThyAQk+9IXPf0Fnn/1MPezhP8qXAm8Zf4czE/AQC+oHPvABeu9736c3vOENut/97q/v+u7v4iKYiNa4TyRXyqIcDdI3Nyf5UCOEUACPmwaB4SMJ5vRrDr8DAeES1SDCbk9/kHc/4+0RDYnrQoOYLQ0aMsDVataV11yrz37pS/rwR/5Yv/DuX9RreVk//znn62n8iv2YRz1KD33Ig/XIhz9MTzjjsTr7aWfqec95jl7Jr8pvftNP6xfe+U5+kX3f+BeoP/6nf6w//9TH9DleyL/61b/WpZdcomuvvpJfQa/m5fg65V8YPX78VtYUe5qonvsGv8oUv/h0bSyaNqHt5aSdraW2NiZtQNsbSx3e2eRFZqnt7SW2xkvPhg4f2tYRXkoP4dvBvr2z0M7OUkd2tnTk8Dbypra2Ftoi3yG+rDlyaIeYzfFL6RYvSFtbG7SzT9sb5IbA7Wxuagd9h7xbvCRtUcsO7WylDWIO8WvkDm1v8pK95AVqa4O47S3it2gPmbht9J2d6JvaJkfk7e1NXrrQiT+B+EOHd9A36A/92tzSIWK2idk+tEV/t5QaN7Y2tQ3+0OFD2uaFcBP/JvVtb21T444O7cS+BXZTeakbGHybtLlF3Hb8tLVBTOK2Nre1lRdA8m7S3hK+WC60wc13e2tn5Nygj4v0jZgldSXXxsamNsm3SR8m+pyb9Ta5drh5b9BW8i9i31hqAW0Su0Hu8CX5l0v6SI5gF4tgJqXtLfJvU+9iudSSmM0Rs8Vc2CDPhjZoM7hpc6nUsU1765xLLfbbTT83Nja03OAhQo4NcmxQw8ZyQxvkX4LLS+UC2+ZyQ9vb25rINy0XtLEkDsKePm4skcFP8S02tLXcVGpsy6UW2DbwLZE38C0X2DYg9AmKnvyhBdjR7rRgbi+0CXYJJm1MPNg2pqW2NpaaNjaUB93mYqENaljAp2lCXmozsQs49iWxB77NZbALLRebYJZgkTcWWkAb4NLWNuOwXE5aQJvYN7FvUPMmtIG+wXW1IM/WYqkdaHtjg1qaFtiX6BuLhRKzubHUBjSBLS7WzWHf0BJ9Y0Gb5E/9C+Qt6kz+JXxiIRDMYmPBPXGp5bTUxmKpBXHBT4tJS2gb7MZyqWpNE9f+ctmwg220Py2IneRmeGGfyLHQRJ5WBW/UMcEn7iFwxm2xXGii7WkxaTmFlpqorZL7jjYwi9jgS/Il5zTkpuRYxDYtNJFj2lhosZjU8G9gW2ALpo34SbFtLje0wDcxRsMHZlostIQaNC0XGhx7bBuLjeErchZ9botpxC/BLpdLNfCFPLUD+1LTYinHhm8CH1+bFpqWEHprkxr5QwvyLiZ0bB7UNFUbbQw7PoOphg3/ApqQG2R81Zqih6o1Fdj40uZEH6Mbe6tSaxPYtBXctD6X+Grfl3YS21oJJzsx8VVTo60WLL6RD17kW2DDC75UZbUqpZbbseiFvarUpoZvGhgO4ImMnTwNqmrCqJacrQZfVBvzSujVgofAZoyMbuILTHI39LRdjZiCWqlaU3IswDVkV6MGqNZ1GLvBtZGz1PC3og9QxY4+IR9Qc6mwtSqwJQ7qyLaxY+MaSFvFYiAxS3zhoVYFpu0TrwqWGvgJau5yCfKgKqta8BC5bGnYsDcoX6Cs9ZINBltVMF1rjk2lNjXhGtRKtCdV2kNprQ3ZAKqa8mt14asm2VLFjrzWu0Qdw4adUFWwkSnGNjFQibY8fBYbh6oaeuJtD3nEV3KaOIJkZbOtIidMttdUiWdELb6Ig4st42Xh74NoFL4e07Rn4xQtdmlIWXyJLXYMWZOCVr5oyK+yIOldLOQfMQEhsPYJhkjNs8Ab6rKycaS2Zurfz1/JT/LxcheZrJ2XWhHRtb8RNuT9w4DhmtNA8MgmX9wr5PHySEyqiw3TeudNuNMWJVI+Xpzj1Qte1GTHNizgTQUlg8cNH6ZxmE34qJGWDJ64whMQcKROLBhwhdSxgORcaGijzyNOYzNBqR/40MkIXx/zBWBiZ879AaaPWslKAENMQ2A7OoRELDs+05rNMS4LLdBk65qxjxf2+IgbTg40Qze6HCf2oGdi8x6yYqzHXztxZwkPBQN1cMoGDhdZrNRa2JA4SjSnbGtsR4wnPDWhIqbNksc4lUQOSQksCxTEkbaGL7aYlYNVg5ME7owncXZ8UoG1rWyEyyV5qPSBPpFVHUOXZZxV3Ou44FxN5SYPKrlK1Ro0acEza5qWam2hRe713DemZeNeaUhjPb7DmvYr/Eh34YWv0CMe+lC9/W1v0/U33aAFuCJmwRpse/uQDoVYDx4Gv33osDZZfzaef7ku076y2WLXvNobXxDcfPNNyj9W+PWvf02X84PeCrvTz/JGa+2HWEu+5/jNN//jhH67Un27diz94kKpK6645t+dfPIJ7+BF6X9gMkyxO4d9WstM2wihffv/HZYbZi7q3K1vuukmvZFfsv/JP/4netOb3qCrrrxSx/nFNv/7wL/6F/9Cv8Sv2P/p596hf/kv/lfll0lxQXQaOyBTA7vEIRcafci1NWhgOOSGcuAbfg03x+zcgEnCruQgjZjTij5I0n/xpJMXl8IObojzaqXd3d3xD0sdPXqdvsSXAH/wBx/SW9/6M3rWs8/XIx/5KD30AQ/UQ+/7AD3yIQ/Rkx77WD373HP5Rf/V+pX3vluf/uRHde0VF/Or9zWqtqvNDfMCvuQFfIksLtqFDh/e4iVi0rRovHxt6RAvsnnRzY2gubTgZrG5saHlMjeUSRP6mpAXCy33fdWaWk1aYFsvehdqEzZjm5Zq+Cd8bTFpagtoCS2Ul7fKjaKBxdeqadGW4CeZeLVix2fs5JnAZvFm8MUNqExdxDT0lvzYxAjbxKWdor1qMvHCll+AGvZq2JpVZU1gipiCN+Jty1VQw9/UgrXQrbI1VVPGwC5VYatCpw6VhM/orfBRf25ZZZj2AAAQAElEQVTkzcjEFTR89KlCksyn8GeR3/AL6pZKs1otoMJkgF3VmprJJSs1NGoNVsFKWtB2QRPRi7TfCiRxXTJ6I75icx95F27kswqfaaJVoZcWrWkiN4IwyLYW1ZQ+NxbNKmEOrrAxvuCd2LLaVJrctAQ38oI1tASzKCoDZ3ChVqX0Yzk1Nc59YZ9aqcGDn/ZzCH34qGPpUlWpkc8l4g2Rh3obVK1UqQGeHButycgqydW0sVho0SYtq9TSLnyBfwFuQp7gOQ+k0IJ8C+pqKLgU/wLsVOvzMkVOLmIyXgtwbZpG3uXUaKdGeya4kWeBrYXoz7KohblcEJ1RJRe+ZWtqnrRgjjbkmqwF+AU5lrQ1cQ1oahL4hWu8XC/BtejYF+RbBAct6Wur0jRRL+03/BPYfFGwxJd6ptimiZRNG8W4EDf6zDVYU9F2adkW2lgsNIEr2lm2NvDLNmmBvKDW1OPgh960mOjHcpILnhpqoQXUaiJ2IcXmhrzWGzlMbMa+jD1x5C9ihFy306SGv4avNGFv5GzED9mlRp4J2wJeDb2awpfTQlPiwLphwz65tIQ3+lfLhShYeKCmBfZpsd8H8K3IZcsqTeRqjFEDk3om7GnT5HdrmqpU2JqbojfyNLBVpYI3MPFNorVWIqFcTeXC4hEv7AZXxLTRanFsErptDc1NLXJsFVepgaJq2ZZayfjWthKaCluVsRtsLHCHpIJXYSsr6DyQWpVaw+YSSWU+6W+48GVORbbY9u815WCbwoucjRhBBi+VjL8G7zK2YBCUrVlKfpWVWoO1rdiNzSrkUmHruZfhKHLI2KqpCR7ZlgtywbHJyj6w4Geo4ou5pB4sNsfGW0R8ub+6FT4pq3lcMnigohnI6JCswmHig1M20zeVjK2PHLNW5J2bVMU6IYNrgJChKmTySAj4Y0v/otrYMBhQN2cXucBUa7KtGao1ZOi2hcBO7V0q2k+sNWklgLLsJiMXeXpeBnkRErpdMra8AEmW7TC5KoMkCR2/bOVTcLlYfpmXqoJAALXxhgo7uW10NXJAMwBkGxvjJDAih4yuktGd9iC7SGh9c+sZOdmxmeGGLAUm4gQ867NZ2eKgSSJsg13HStQkKS/6Fv6c6IFBGXvHh4A95UWZGTmQiIaQ6NP6BR4ZqDKGNNxpRyJ/ZLjYRg648JFZ/K6jjp8De8fTaV0iM+MYHTkd6oznbBpIp6xG/zrqHm0NFMoMiU4bnpSFPHxktNgwpq38OEYDMXyzTQDGOBNASnwacyljZzRjp0kQaR8lX1jQjgB0eOU8duzsK4wr5MTNRIw2R1Kc6Te+g/GiNNkgyZE/ebQXH8bUWOTJtZd1PZECKPMBQt2svpMzCjYMGhv6iviZnPPojOIVQ4G1r2XRN7TgRm3o4sWhw3vjfMFzTHpgxKCRN210jMGtDCj7nIPUaa+nPWhmbGwTV8yz+E1PJEyyJNuy9mOGFC2GZIaryxnsiKEu1R10J8bEg8uxwNimvC4YhHP44tC+HpvYTK4CCx9gYkjQWgOnfWrUa+Q1NZ5lbZpEoBqybbWptMBWled240V/wTvFjvLflT79zDP5UfKp+sxnPyOqknnmFXELfhja4guCHb4U2OGHrZ1DO9rmPaMtluqt6ErQHS7ikOeVjh87pvyjujfccJ3yJ4Mvvvgb2j1+HIBlu1HPP/K0ePvx48f/x9679W24MTLfhr2iS5/5zGeW119/0wNOOPHQGzY3l39PnD5OPx7mQO9M0n0aFpyDrw/RQmvt//iYfLkZNSDXXn2Vfu3X36/787J89llnjX+deblcamdnU//s+75Pb37TW/Vrv/Ub+oF/8wP88jNRBHsSQJQzLqm0iUptax+T7nY53yyufanbXETwdGqfPLhkS3/rpHqdS39nY40w2hT+gtLWTTffovydni9+/gv68Ic/ore+7e264Hkv0BmPeazu9YP31n/83+6tH3nww/ScZz5Tb3njT+qDv/Vr+sJn/0o3XH8NfbLucvop+nvf/R36zu+6h+5yl7vopJNP4hf2bW3xrV0W/LmoqUaLKr4Q2FDjhph/1KZq5oK3lpPFdT/kjUVpuVFq8MZwTYsGXmt94YEb9hZ7aRHcsmRyFhf8YipVE7o00d5ymohpwq3EmU634NxoF/uiZHeVS4Vvmpqm1tSaRw7DcY74Bb6i1sKWXOFVpdY0aCJXC8YeuQ5qK+pe40rLRSN/ycTU1NWonXTguyZqX06pt9RK6MbfVNirmlylRv7WpEod2N248Ua3NGGbaAuIWiM3eoOSNzEOLm3SIGFSsUMLalpgmOh/vl7OuWnIxfg38olZV1XU3SBrQc7kTTyDp8k1XnR6k0SMDaPBKVRNDb9pMzkKX5t4NZkW2K2Jl87W0Mlf4cQ0YqYhF/5JywX+qSn5Wis1MIuhlxboi/irKbzQg5vaUm2aNPQJH/KitZGvgWkTdU0LFcVWa+DwwRMzBUvO8IatWqNNzktNUpWmtlAjdgFuIk+V8TdqaSpyV5ViXxQ2Ny2DgRpUrWlq9AG5EV9TqSJjG+2RN3pVqYGt1uAloyfnsk1yi24VtpEbW3zr/CVZ+Ey7EzUxBmkneWhLnAfb2qimjdjJAZh7Qmm5yJg1VSu5EtdUU0NumohdtFLRV01t2BYZ47bGGXtVaYIsaWqNupsKf6Mtu0SQCt6wVXI0kM1SKzVqafgKW7WmoWPPPXKqte6F5SZqNfXEBuETcQbrsppLrSalXhf48cd/V2rU35i3hS00fMj5lbIRW0Uul+KrkibqWLQiV5HeqsitqXDeTq3Qmxp8kNd6gWmZI+BbNUUX2+1jUlyz9rA3t1Hz1FIzY7mA8JdMDaXWkCDAQ5+Ia1UqbEWfqjXl/kW5WiA3xrEglzUNKhXY1ia10Ii1cq1Wa2pVStvVmgzOJGrELQoffTC5OGlqrbQAGz5wkfEZXhUs8VOTWqlsNZdaci6aMChbq6Zq6Se2tIO/ObYmI3s/doI3clWZUIi46G2yZs4nRvIQVwU3sWuqSejYiBu5aEMWtv0ctEEIfe8ymAYJg8E12os8W7AiLHngYDp+mxzLJqMXtGiTeH+S3BXd2Ez75r6rJpJoYG2ppX5IkKsEVG77/qnUGu1YquGwXMLWABjZKvyh2VZqSbuZtwbvajL+VqUJalUj1uSYLZWbDKZij6ymxnmLXoCq0CGRSzZ704Q+tdhLJi6YcFsy9pCQZ3wSmBCybRleULjJiUXVisAhDb8bMiQVnwabZJcsqeDF2JpY2ezYLbXcF6sx3FZ8Njyk0jrGAiwJvXktCk4ej3qs2+uw5JJka3zgjRrdJOGwY0UMD4EtfKQR6QRExVxsnLuBNMeQSgZQtlpZuVMV/OBc4VX0Rq74AKhRK0ZUyy50UJbMPE+beRbnuWB8llW1xky03Vqhx4YnCztiTHsF5oBELXb84GjrwH5H3oo2U7uaQK0peVzSiIXzHkQWtSpMEDw5cKuXVOAFFQbbYIyKw5KrVK61DRnLkPMFFGZ8Vj7pQi9zjVsCt3LjS62GbyJkGnniNxbKERnB4nLloJXxeFINIg5ufIPIC0hGDw85TxJLs9jwd3x7Xt8bbByMR4WoxaqgJbiQZER24KhZkxNHDLuUXLy0V5RBa2BL0dGj0pbtkSbHjo1eyIVmlP09dtkyevwNwU7lXTClLRu9U8ZBXRY+ZymHsY/+zQPTQQDEP0dC1NgwIFseeBuOPceD9oArbrF1hH0IeHFNYjkwdFGSNTZsNfpjpV/Dhj8vN7mPZ44ngY3fpSrOXTUJvVqpcR9orWnBGtH4VE3TcqGJe/W0QOYaOOHEwzoZ+s1f/VU9+IEP0utf97rx13lbK9KQY7nU5s4h3kcOaXtzS4cPHdKRE48of3Ivz8lq3Me1Hj/DG22v+GF0N18S3HKTrrj0Un3tor8Zf+XAB31p7R+W9Lq9W/f+Ge9P1rfZRt++zXpEdy699NLtu93jHk/Y3t565cZy+T3iRGMee+bkEMbBGh8P5f/W4SBPvt3+6Ef/TGefdfb4v5h/93d/l29eZ7Vm/dPv/ad6/vNfoP/0jp/Tw3/0Ycofgz5oJPeHEAWsTV3j4oWN6y8XTh9OJiyWDooJyHG9G5/Xog7y3KGbwxN/blqxDxlrOEyx5e/XXHzxxfroxz6ud7/nvXrlq15NP87Rjz3mx/SExz9WL3rh8/XWN71Rv/PB39RXv/IFzXs364QTNpW/j32n/ENip5+uk045SUcO72h7e1vLzQ0tuQgnFpOtNVWDWIDkj8tmEWVb4ybBRV37ssTLMBdm7LLkgiTZUaxiHKu4uMvjZhA8TuxNsSswfKYtt5KQC3KVqjWZeEHOQ3zo3NwteZJUlggRSYzQifHASQ2f8ZkYYVdySCqXDFWRG0zOizwcGjaXZAwMvJsV6oYnB5wEqv04FzdB+i5LoWB1sBEfXLUmAmSX2AcVeYevGnqpKr6uxri6Sbb2bdgb/VU2K20bbEF52ZIlU0txczU517TGG2ft+0CNuVmtlK1aGkGyZHNgEMolLya1RSkwU/8Ezpz/Xk1V2Kmv7ctuk4p2B7Uiz6yC11j8WVXgW2nYkB15xGMr/Mjpi1vTmmpgG7hGm62Rv1m4NQ0ZHftEjRO8jRzxQ5zzajWwyVn4q5omKPN2CpZcBZ9odzyQCjxzqMWOrVppIk9Dn6ZSQUYufG2a1Aa3skAssK01tcE1sC06mMJmKLxVW/eJdmvkIi++Ru4xzvCiTceHvVpyecSYmBZb+KLUggUX7CB0E7tYNjVwOVdVkulTYW/4C3yDkquiQw3smizFR+61z8RaRaz3qS0aOm2DS542WQ388JOnoFaWoGqNOiDGSlARM0HVCn+pWiOX4UJvcpvQsVVTL6mltil2FPIpDLJL5SYX+LaQzP20W66CJlS4xcYhezVh5K5kGJRcllj5oEuFbq+vEbHZVqFrbJarpNC+3qpke9y28gtPoRe6je2AymIXFkKpDylygga+leSSbRmgGR/bDH+oKbZOXllqVeQCG5wtQYUNSQ732jdsYAaXxwIyfmEjsWSPXDDFZlvBkkIl4bPMWBl8tyUcJStjUcPeZHzNa5ttESQ37DaiZSMT18UGVi7J2a2KDlWLzQIq0iqbq2SUathHMByAY28TEHTeMBrxDqaa1Ir4JtsQ8S4VdkMzEcBU+IocIYcbB7sNXk02hJ0HvIBqHNAb9g6mah1gdIOv8JCkiXYMRiNQCtYyHitt2fBmCS62yaVWRZyHyTbTARK5wJWcFpiWlg3FVhJhQ8+iX9nIURizTjH6oOjYjeLUDM/zYO4ebVZs5MrQhmwrtpDxjfEBy0Uy2sKkA59NoCRCIBJLWvcPLiFLxf1Ba5jMZ+wkaY7fYL55faUNrNg4Gp/DSwbfR+AwYGTH5pLKHtTddTukLMyqcDBu0pj0MNEXkMMvS8GFGHDkGCQGGhoWdVnx28Zm5UODOC2hia2Yf5xyJa4TEbNtHc39AAAAEABJREFUxZa2Q7EJW1e2PlIMf9JoHHCMaHVwHjZju+Nu2WtCGA5UrdvvmCBqcfo8vBJoKJyS1TnQhgdTtmBHMdjG3YhxrMTDQQEhhmPaCSmrg+GbyYuPLycENca44wsp7YAxuqCOP2uEcFLJNvNZyhwYbTEhEzfWvHMn3SxAMh9lSy5ytFGXhEoL4Cxl7Ww0BBSOfaXOr+ojF/FmDsDYg+8SbScepDrxXXz4RZ9hEyr+WbNXuMFKAq7MnWCjFAZ2RFO/lY3ywbOvQyTMwRdCA9zCh49DfMrWhUsu5H2bUdZk+tg12Tj383ZxmiyPAcNsyZBCZdmQ9jdkUdTfvg9oYFoDlxxab/R+2BMyLKY9cWBcYvOQM8Ig92sIDnF4CpArKKuQQ9rfxjhbwsxB+1vJfOigijp6nMbGReLwXBTYi+f7tOBLgcUkl5X7yNRKFfKa56/RXn7p5by7vFhPfMKT9KEPf0i7u8dk0wJ5lvnTA4cOjy8HTjh8mPeXU7Vz+LAW01LV2sApm4Us3nn2lD8xcOutN49/hyBfEFx7zTVSn1XUwOGfa9Kr+YLg+/RtttW3WX/yy/dphw4defHhnUMvmBbtHn2/g7kxhMQFsjZx9iPsswPxDmpM/ztKvlBwl1xyiV728pfrUY961Pg3BK6+8kr1eaW73f079OKXvFxvedtb9NjHPU7fec/vHHnSNLc4hccwLpQk46JLbZ2boEIAutICczBAZN+RLDHXB+nvyNHF1qHIuMOi0Yp0zdHr9Ed/9Md605t/Rmed8yw96kcfq8c+5rF61rnn6O1vfZP+9CN/pMsu+Yb2dm/T4cPbutPpp+hOp52i0087WSecdFjbfAGwtVzwJcCk/EK7XE5cH6W2aGpcLC6psVCfciFDhVy5+TTsrdQaeLhtOleyF6qahABv8IKMerBAKOTciGK2JCixocIHlZui2lYZG1xwyTK8wMjmBt9h8ZckfNQbn+FyYYEip55KTnTs65zIseUG0pCx97yV0HZBLXbaMfYDqmoqbFIpW6nJYAu7Y7dUnmSoIOMfHLmoYeDIK1spq8XGC44Tb3K2kiUVOT1im1otJO5WcqmCS4wbcqlVacr4Y7Ob7CJ2UvOkwsboSC41MI12YmvkK+LcrSHjS5zBF+2AVsPWcq5bqcC3A6L2ovAWO9TQg13bmqJPsfGy0/DHXkVWbOEN3qoGLnpVU6FXTcO2aGus4QZb8AlqlZhQUyN3ocfXbI2tWdWaJvrYqqkOakRujbgqbCWXBhW2oo+14FyBNTQxrydyt9bU6ptUVbJLDXzDj6pqs9p+m/HXkMFMTQ0amEIONexNalWDJrCNtiq6rbRbrUQJmrDViGE8kKe2nwO5tVJLDdiq9u3kyuIi9Q1bfC7ZViUGXA3yvq0Nu/GVyQePvCZ8B/EUw76OqUkjR3x3kFsrZQztJgOuZjVsLvKQt+CRcaq51EZsSWXZ0QsXhFyCQ63g6GSS93m5qTxJxLeDnIMX8U2jHZMBnGx2S0IPnrgavuhNxmZwxjYwcO/r1UrVkg9eJaPbyPtkWy3tynLhpx+yVcEhV2zodq1x6MOHrfALLnxrXKlsSZaxyUiFbZ+MjUeGpNiakkfBGxPcLhmsuIZls5cUm+AhW9WaZKkM575mlYzs0QetN3BSvozJvRmcTMqSXGq2CmwXG7IgZ/zSLrJcWfup0KuIE2RzxF6Q90mlYJS2RVuDzBG7JSeWfph7j2O1FZtpu4iR9vO4EK2DzbbsUFdcBm/Ot5Ij7Yda+mVCCiyErZqRBVk18jd4qRocv8aGTl22VeFKTJPB2yVXaeSJDypIBgOPzy5J6FB8VYXE41HrDZi0jw9HWe84invMGFjRr668s6RHauC7zEcqZLfU0BQ+8DWvcxhWUgJtCauEMGJSB/Is8yFbFsRMNMzk7BrbOBf4k8OxzUpf00YPgHh24pOlK7C8dIm4uIXHYsPYEz9IWInGYVs2JDanvhU5yINt1CiMA5rDDCgcRh72CLLBiPmmztoLgme3sUOmQ/a+TET2vLiGIotYvLK9JolwC0UH/UlbRrGtQqAK2pKcD7rGZo5W0Z5iJ0uw0XvGg9jYk11stge2yqD1zc1imUgLcNEmkgLI+jFySGwdYawrOaukwMKOTeQ157/zcj2IsfeBvM/zb0408pesxJoc4vyjUrWUvGIjlQ5sttUkJUYYAxc2GQ0OQ5CEPGojU0nEmITaj8NgAYknxXYZXBcv+H1P5lnaGezOeOUX+LzsKhsx8+1fAMSwngv9oO7eR5aeopDpskiVaU9fRBskEGXg65BR52BpK3M5uYcOJjtutS61uePuCVQlKARgJkennqh4RxsVLGXlTxsftLE+99SGjzB2D8oxQbkjpY2J/hZV0gn8UvIeEI2rJ542Exe7ItNwaowttYWUrRhRjJSikUimdgmm5NJIgHj7Dn5fJuVwBxJa43FGCSHSm/UxY4dEUwohDjil0Q3LpkfEuOCVe30iZ5mT0zlvaUvCZ6lswi0Tk3te49lSrG88Yq22aJr4YWmxsdCRI3lP2dTH/uSP9bQnPVmveeWrdMXll8ti4zAtltrY2tHm1iF+2DysU04+iXedwyPe5NR4LhS1WkW7nfN4/Phx3XbrLTp6zVX6yle/rPw1g73dXeX82f4+TXrb7u7u/6xvo40R+PbpDb+Cn3LkhBMu2NnZeny1OiE9Yy6E/R2ybA3S/oa6L/3X2ZjvzO6PfezP9MAHPlAveMELdOVlV2pra1N7q5V+8Afvpd/6wG/p6U9/qv7BP/gH2thYSiQnRGNjxrMPccY+hADWwjjOHIP5uzRgt8cAyo6ekxiKOmKwrW/sUvp5y6236ff/5KN64Yteqgc/8CF64AMepDOf9mT9HF9efPYzn1b+K8HFonQi36CdcGRHhw5tcrHsaHMxaQHxJYtaKy4Ec8lKahADYaPzrazjQ25gXebCl8xFy1E1eKmxiInNjhVMdRlsCpyTS1ZzqeDzXLTTVOiu2C3b2CzVhDzhs+IT25wW3aQ7ENmxFkQertzCFzLxU1uSYympwdf5JEuQwaoaYnQ4N2UTa0/YJhm5XJJMDU1FPtdCxi4W1R2SSo6dmCLfRDuFDaNsfNgbMYWdAmVibeyj3VJFV0nDbxm5DblkfAW2gV0gqzdJVqE32hQ42zywsFNLgfGg1D5xw1vbYytqMHHdpXnElBoxos9VpSJf4a/gyJEHWpuooSTbqtYG2bQHFTE2MjEiD/dUlUstOHzh5nyqiEOXwIKvmpRzUq2pxY/NNnKTXTJYW2oc2n5sajF1GvyiavhSt0cOYsDaTZLVal+HT2lrvz+Kb1qo8SVBtaYidwuHRN5ywSAeGEa2IjdNFezE8ze8qY22Sq2WWpC/4W9CF0faWmI3ORQbbU3YGjjjb2Z2QOVS2Ro+sK5S6ql97FpuskvBNuLLB7FpByI+OWyryG2X7KYWoiZ7oSLOQ7YELvJEe72ilwpboR+0F95KwkFs/CWnNkulpkoNo8Ylc4sxUcn79nF+OEdCDxW+KbVQx8SYtBHX1KipjHfktQpulwyu3NSQu+CMXaM2o4s6Da61pmoNtSBDpcLXDK8mg3Gtc7ZaY2roTa1KhWyL2rsIHnpsysZN2+JDH+0sXiyxh1JjayXb6rJsS81SNTn1II9FrMwHHHYcYElR0S1NpZpaDJJKsmWhj5rWurDYJWMrcrhS6iyBd5VsI3v/ZaGGLJlP5FIw39R1+2YTM7ME67MQJRIbyqJWnLOu9RZbaK1hdVeyc4MhxLebpbRlFTV1CUzIUiRixNb3x7AHi4xpnQNYxspwekfzpXKpJ5Zjh+bI5K4xDgCrS7zIZCEJVKYNKlA2PDCPHNrfcJOaLCMe44hdybwkEcyeNskLsOMDhs/qzXAp5XaTOb8gGlsa1XrrmlURLbkVFN6l5Kb2/KNnuV+JmlOnkif2AmvaQI4pVJIaNlFAwY1etDVk9HChj+t1xIvWAZEjx8Sl5om5MoFrFD6wNn1ckyz2nnJ4OhkqBbsw9xOuRRMnWUX+5CNUxccmEJtdo8YJWaJ+2grWtKVggBmMjVAQ11GRV+A7NoNbIFfjmsItbDVytKSDZgEB3mRwtjVDgZaaSubY1MhZrQlVBjdyuGSI0cdu2RA+MT62sWlsRV3lJsOFOXIcibMxRIkD0R4HrZmTSWMu0C/Jsq3kk8VGBjhVqLB3oYOzsGC3iee6W+Uv/ROAqlCVpDKHNRVya4UPnRQFKOfRJWylqlIrj6lU+DCPc7g0dmHHP8aa2LwEezZjZk34pthUasRN8PU6Yh1TxMfmHt1iKaZOrmGvpsyTRo6hg2VKq5EjL6GNmM75MPbgMuctKec6etq2rcQ2algIeRanpquKtvDZiRDtSEXmHHtJtpX4DGfaTCzNoVqeBdZqo21L7CTF14docguq5HApL+liY0jwG0KxZBsSoZ0Du9eiAdpW2qMUqjI58GHT7Zs1XvrVVa3ETq6Sy3CzrsIuMJbkvm/HL0UViwmNjbnSbZCiZA8Tgqp52ABi61wPytclWrHIMpYiBjb2jDtpyNvRuzqAnvs8Wmq7va1hxw943PfRq1ITAq1hJmK9j/Qc0k6/3bHGCaz2N1dsKAcY1Bl1Dekq/DbG2KBRYQ7IWoNGebbRGEeXinWCudbdmkR8VWnifaLVpIn1W6iwe7I2qrTBFwVb25va3t7SpZdfope85CV6yhOfoou+/g1yamxVTRubwWzrhMMn6NTTT9MJJ5+ire1DarzHlEuihjEu5M7TaMWXAcdvO6brrz+qr+Z/Kfv6RcqXBm4D+/9S19v78f69+jbZ6NW3R0+uuOKKO5148snnb2xsPLaqtky3Qpl335zMGNk55xy/uQf3Te1vS4m/o+Xao9fqrW/7mfGC/YmPf1Jbm1u68eYb+GX9NP3E696gd73zHfoH3/P3VC0LZWneDx5tpqFcNBA7zq7UNghcsCErHwyWEnc7SUNv+3aFUyC7suVk9r2V8l/ffe2ir+vX3v/betb5L9C//w/31v3/w730qpe9XJ/+5Ce0s7XUd33nd+g77nEX3e0up+iUEw9pe2dLbSqIC45FuGh0YuHaKpeFlQ/Vyk2yrQX9m7hYpwIPzuDwaF5JNUCSWo3+r1LgumPq1bihdW5clrnoJEtQd3FtlYpHQI4Vm9rQ1Rsaj4Y8JXKnw9rxxd7jg7TvIzPjSk50k9OIgmbieuI6N9WZw2jNuKw8bDhK8e/b1/kwgcj5MWIlmRmF2VgLCzu6iDFidtv0TYOa2DjRKzAmt7LFD8cskgxK/hAulaUEG6EhF6Ci9hnuQTP1mhalPbElCBaDwxlxOxJ1Rqehji1+RJECcRZvE+TpKikjqUVXXJgRaFts8eWsiIhQKyzUUuRvVTIPpgS1nH8rIuSRU/S50YFgC1/jvKePTHhNxDs5scfW0MVmohNMBWouFfaqYho1VeLx2zXsE3q1JkcHU5DLKgN2e4YAABAASURBVJFlyENCo3JLRS5LqrIcsmRbllTkskpIkNFLmdvd9D4+eOPaSN0NuZj7JpJwja2KGhMvzciCXCAyBiYHdSZXuTEslghsUEHjDIBprVTE4RyY5gKWUQqVGh8nPnyfxEYKJcymnVwH9CNytSbbkAZxFBqjXiCaCnzas61sRlfEoZdsrjeV1CEvVNUkI8tYaUuTbEMaG6KqrEIIl6xqJRNnSbahirAmKrEkCxtH7W92rJJNvxG7LJfVIKR1PdiqSnYp2/poVTCWZA7QmO8dFepc85lrhd1pE9s8bEIrQgqhGHuaoDZZY+vgExerjR9d9Im1FldVVx8vizPYNvIEO6/21GfqjxlPbB10sSLunhVdoFndadVnaFeUI0S5Ja5rHi8P0niZJDaLlA5gzs2UulOP6GDsM9dhic09pnEN40KeNYPtxCuUtuE9TtEOlDpMrSlgYIePXCnIVvJzIJcgD7I5/yGwyT3nFz2wIvdMLaHVaFdJSwx46u75IpkaY+30JTSDM81l4Fcz40YOM26YJXJ2HihrP0fm4txNORSXeLIjyfDQijtihyKba2SeGZXE4J9pd04+pfXkklajpq6MscnbBx4//SKE+6MGASBKtMvDzRE7fUK4PV9s4oxaRjTHMd/m4GZ1cGa8bA9v51gyOTr5O5IEEquUGokYvo4lsSE7sV0ZV5y0RQYAM7UWuHjHNUG26DCsZO1zhlbFnMWg1CViKE2u0hwjwU7AGHj6SDW28dEAu8HsYUsdnVgbi4u84R0+soCy7CbbNNGHro6NdjLP8ytvjXjqKqvmmVgN7ByZOHPeTG5gik1JI6mgiKH8ffAVhk6FczqCMXUB+eZOLsy35y50yXw4Dpl2iUcbtpl5JjZ7XTtHCXkd0VX7NY12jEvZPOpfS6W8hBeNzox5bIOSo6zMvxWdYlfGYNwbyRlMp5P2Qa60BR7HaAvOkIz4ApfnnrGVvP8RNXTl1Jl2LOogV76Xmhj7hUFy7iu+Rgw8Q0awJs7VhF+zlOfdQhK3KI6WwBlpgmKr1uRWaCLU9EFsVsWWTmHNPhHHPsY98UQx0Ej7mKKm5LPpI2TApRrtglLFJnFrtFJnR17HxGvatRoNZcxyrRCgqlIqM/fMYEcO4OyMWPJ4RFSSSTJ4uoxgZZtsFQhRm7hf2Om11UcBnTo67ZYWA7WOCdb4R0pMtuXywM57s2LvHM09Zj3PjSYwIbAAOvNkxQ+KZfRBEqWpYxvXeSLKwqXM8+DF1t2V/12BclQufAwxWNt4Bd7YJedDO7gk5Owz87y0v3FOHJE2hLOgEVjko7aYRziy2HJuJ7hpE4Q68ai38wOZ8mSRRNks2wiGFxSuwTt50bTeuhp5cy4lj72YxJ3iCzX9BI6naE/KtWRb1ZraYtJysaH8yGHWoq0VcqlN1hFe9k856UT9/u98UA+63/30m7/xG8o/Gq+xmfiFFptbvP8c5h3uFJ18yinKX/+uaipORkic5zH+1LFa7Wq1e1y7x27V179xkb7ylb/WrbfcQntNFPcP9rT3Wr4g+Ee9M5H0rb3Vt3b56+q/9rWr7nLoyJEXbW1sPJmTuYx1TGoEThLHb+42Z/ibKufzDsp/QQw6uXb39vSpP/9znXnmmXrC4x6na665Vgsm4vbWph75yEfqne98lx73xMdq5/Ah5lKmNJdPAkP7eYdIwvD/XV2jEpzhMPbbL6+ERz8oPfGxDcKRk3jd9TfoU5/+S/3ie96rZzzzuXx58RCd8egz9JOve70+8xef0okn7Ojud7+L7nzX03T4yPaofbmxkG01rr5FW190VK1CFltq7Phpgj5hkNcXMNy2zMXT+CKhvMC+kNzUJoa/TYgLbJPMLbXVgptZG357UqGHG3yRo9QkmWWdwCFxUauk1qjJ3AhsdXgFS61ZzB2MQQsOW36dAUaWrol0uZE17K3IkYWHcvMxbUMBoofhllthlxr4IsMcPHe4VrEb+5rj5sbUQXSVsbegLYzK1srkQYfjVueQ3G5NBJHHxAEXOchf8UNVlh0fBNY2oK5sEVWooaTBkNvOPJxdGSPC1+1ia/iJFgl1YG9VUUUWMZJqRi8rX1rMgBGVWlVSnyTckFkzrB9yttUKJzULsi3b6gTaVkEYlK2soU/gTaLkTU/Cja1akxu5oMLfCt1SuUFKenjJVSjssBhtqTVLUDViMscwtiqZPIVeyMLGroqNYqo1tSq1+JFHHRSUL7daFQ2YTnfwVmPeGRsWlSxEFcmSNw+eak1CJ1zG2fb12AJ2KzF8ajYqGfC7NLaMRxHjZiU2Ma6mVqVqBQa7IURTh8qqEL4qjMgYFGwN2VIRC9klQ601VWsyNtkKr1ZwZEPYW3RLcqlcEnuwJa9rCQZshZBHPCDQCr64uGywrani3ycRnzFq2I3NDQuEqGpNw1aWoFYwuOCsugAav+HsBDjkUoGpYNzx4wsEvZqUOcGJw25Vg8CKGsRm9Ihlq0gw8sXGqrSPHDlIJtfAljVwBPXY0FsrVcgFLrLhs2xB4dzjedlFUSW3uVaoU3xZ4AaGN4WaiE2OaipzHwJTStVdIk9sZsVjfEXiolY8spqMzC5aURaKBhPbmuMnPljBbasaNmWLNUbJLtnIKlWKUkmKTg0s7NKewWRMxFZlDRs8do2NfrFIyy/srq4iH6EameiP6bNH7oCxkj6Y5Bo+Ycje8MNzrxx2coo7DOkk4k1GO4DcV2YlbPhJqbLi6sGr5BAGrFpvpdzHIpdLwifOg0Z9Ug29MqrCK1qQyyob2cqWBfewo7pAlUUVjL9SMnx/XIkofE5uTIiK3smFOsAddHLaVrVGhMmBNwOHz0aH1nGESLJpmGbttS/zsGNKv25/2cSHCfDYNdqWVVDHt76fd57VEO3M2EI2OdMbl4RseDHmM8lCe2BXyCt4dAUjcS8rBRdd+OmBUteKObsi3y7zQeRynCrZBOGb008U24y56CD14FtRcPKvMAWTNhNkG0aNaSA1zBGs4rqx8UXVejPtRuq002kn50GWbA7g2Ef/xwu4LHtNsSsx5BdxQ5fkyBAwZXMOgwyMuY8vatrSvjMxSRM982ampoxH+pO8NrED27m9ddoQL7+d8XRGSeVCH8OibAU+3LY0SMSJsbNKkvnkmEsmL6RkVxy9LLXinFjimVElzYBmistc6JyfFfe8JOvxAdvrkgIkdsY/4w825zTnJt8vG1ti5tEvKbZOTnlW8nSTgwddH23Fhpdc8e0yxliIxAYu2LST/yVjjBGe8A5e7sr3cSvPOk5cMPniR/S3Zw4w9oEVY5LcGWsitOK+mzZMTIdmcvI+znqGBsGKrY8cQ0CCj31YdZA7sStq2EsOiOborMB3ZVunssLTbvAz4zA4Nc/QCn0FeCYPEy9dQrMoiTjyZNyxzBhW1J17+YqG1n3FwYmkaWVOOIPFJBqcNWhwuU4yJqvR1kzfO/UTx8kqBo+Uo81ObNbAabgTO5N0RZt7xGX8B6HbzB7KI4MonZ0aexdW4VL6ELJjkQ6ghQSMMRbbDK39CHg0KOfJSPHCRl3KlkCoQ1lbCy5aNr7YCh48XYqkoWOgS+rcx9OXjsculZsa94U2LVStyfufYl2y4F2kTbxfIE/NWi4XWixKE7bDJxzRl770ZT3y4Y/Uy176Un3taxdRRrJKdmmxXGpn55BOOflEnXDyydrY3lFbbKhqUrmUdhQ4NPMDbP4dgt3bbtVll16iL//1l3TDjTeoCpz9z/b63ouOHTv2PfoW3+pbvH5ddvTod97pLkdes7mx8ShXcYvMtIM6FxF00D+b0wvdriMY+r+y55uh97znP+sJT3yi3vfeX9Zyc3NMrP/+v///6BUXvkqvevWr9Y/+yT+WyJ8mrXzExkzKEZaLgKDsWKiPI2aO2dcXGuE6IHFmIpe1tklCjHnwyMduO6bPf/YLetfP/6Ke8+wL9LjHPkHPe+7z9P5f+2Um7dd0aGfSne98CnS6tna2uVAWXFg1JrFIbnv8VYhxw+Jb13x77ExwGi18VU3hxlaNOGzWulaNjTHmhtP3qay1l5sT9yRkiUeXxI2qJHRzw+jq6NFwiJRr4soLZuRgENeyeeZ55Bh5JBUBqSAPhsEN0iKHhaQqa9yAqCn5UfFptCvaBTr0YKlEpt3YopN6xIcnNhRf9OKQ3HYs8fQRG5v2N9tiH3XIIpfCJB50lmRbFhv946gotTao8K1JQ0YdfttKbUVMntmtonWVRZ8MRTbnFdlSB5ebafytgpVsHOwFr3DMg+/rMAmb7bFoGWPiLnnsIqsih4+4HDJu+GkQc1cjNmqazEOcwmRu7KRVDV/XyEt9iSmXCrCZY3ZTXjxEmyYAk2qSKrIND9FM/FDn3I5FIf51nHBSQ1k2pIZByFJDNJTFDiCMUhx58ITbI4kEk6V121bwyW3aY1+HUpBJmLobQJpSEVe0O8ikblbsiUsQMOGWwY188AalptgzVsGu/cQ78aXKqohcE6DkFnJwYquK32Ck/BqdvKNezom48GrESKbwLjDojfgGNxSOKspQVcnYktsWtVvR075LwqW2zyOHPA4zOAHoWo+l0CP3wcVmqMCyk1eDch1b60+ZxNZow8YflZozT9KvYAssnrFHzHjRisZWHA/wxAff4CM+dsbCkFjEJr9IUCNmlphDGhhExtrBaCVjS73KPUzpy0z/g+8iNeC+JvLYxmZ0w7HTlqPRr4JSh7ANSi4GyirZoLgXietDtBfV1DBkaki9g4gRWwGwrFw3Bl+jE6lpTTQl7cd3+mXaHET84PjuaE87JFNSFv0WeKUWYkX7po1hQ9awSUojttJO/D2rUq034+v0jeYks0OpVTGQ2+RJTMKVrTNWcBMn2kqu3Leip2+2ZepZxzhZoMRAGTd5vyqThT14WMfe4YywMv4Nd0HsEnEdojkQqNTQySpii9oLaxbXXFkKPljMQ17rABAGjjeV4Go/VtzfR67kI8K20jVaIahjkWwpOI6K6OLYtZbHERl95MdlbKZGQZZG5iETByynQalhAofAEVQcFM2+jydwmGfu69bUBdSqFGORtBMHZ++0wy7hS18s8FCeO1JpxJDVSS42cKnPYOSOITvccFhhb2Ab3C4VZjH+NConTwhc4MJiY42fItJWw1dQw8fynPg1UmyRQohJJzsaxB5b7gMiT0PJ+ISP9msNSF9HIH6a4IiGa6RBs6mF+oq6UXFyxM+ROjTG3lFoYwY3g486aL+NyMGUPGJErugZM0xaJz1oXTLOjPsQJKGOuIP4+Odm5j2oOGk7fcycGi+D1LGCUg8IrTerj7lJa+C5FMepin/Y4+McJV1OoUeLYMVGaTYjB+/8+h08P2gPp0VergENvAEXFBtsRh85C2/khCQJMnHCJ8aiwztmImR0IeeWEkqf9tHKPSD1zjJmyFYPqaN3JUd8eS6kD1n7ceumnyYCCgBs7+YupPFyrSahimjic0wVBZ4iYu0fFcQVAAAQAElEQVQd2RixdZFLY5s5zvhGFznPHZRIlGnLiSGXtR7jDpI9PsRO/2ZqFvh8uROsZzOPLCqhH5y5FI0GRLZVxJgGM/YAZHJhhSshiq1nsCCrK9QpJBlHfizCnj2UeHpDMFcHbUe3SkIWXzKI/J2+SV3ZxpFk7KBGdprskGTHCtcaHWwsRoircVhHAEi+OCOG4kvfwnmO2ThDtCJqGMTYYgVtOXaLrcvECWzBK3MTLnLI9EmWW6lYcDUoXxbUVGqLSYupqTWNH0XTx7e+5W167vnn69Of/nPyrnei1aaFtvhS4JRTT9Hpdzpdhw8fJt8kFcH26Gzih8hYHT++q2N8QXDllZfrc5//rK6++mq5bOr4t83twptvvvku6+zfmsf61ix7XfXRo0fvedL29ms2Fov7c0o4i2u7+j7fZ/j2pTXjNK+F/8rxjilezcv/mU97mj7/mc9pL3/0kQv5/vd7gN78ljfpIQ99sLYPHV5PHC7mkZIGDub50EnGXFpf2MMgARkUKVhjyMkIiQ11+MNRb9+j33rLrfqN9/+2znzquXrIgx+pc55+jv7zL75bV19+iRaLrhNO2NbJJ/EN2JFD2tne0IKLZIKKr04yuXOjz8U7U5SrZJuLB95KrUoYVHCb1uAFbw0fV1ihtyr8BmZlw03/6eQY+Bl7V5+54XGzwqEO74xZbh6369zUcGjUMbCJ59EWLHXN2Far8QfnaYJ82BMrzRrNYBW2kRse/JCJc5F15Ji5mXVFpyF1bAnuwUPhw0TCjjBji7+8jidA4+FE7TOUJuMLRgMrzin1CAs6VaJzRB6LAGLGQ4uOd2whMWRVHGiPsKiwdUzH1hNDH4RMmNK+ZPKKrdPQuj0UVeoElLpn8EIfueOEyCqH07ZCKMHNQ/baR3tzYqG1hYAsGrAbkQbZu5gVaugH9aXtlvYYOwDsM/m6VoljQheayKnxR447WldiQiOENuI3tfTMBc5rfNWKVgQ+ZNmQBC9FGphCssiHnWQmVnmZKGGkLV54imJDtkccBarwG1KbZTCRixWooSLnZJPTZJSiNxLYTS6CGGfTRv5LqfESQXwR0xoxxHv4adtgsYst/s5YyGKPL1zSwEoC2sAary0ZOTFllNhSCdhCnaQx/iaGVYXCbUng1jFIqQUju4YNXdliGJwaehchymY7TOWSG1QhC1XB2JGt9QZPIfu22scWtnXfJVyQyQdJdNPo5JRkCbISJ4AZlnFOhH/k2PfJwj1iJWSoxSDJtsql4rygKF5xDDV49A5GIXIeyLGLzVCuMZiMP8ObtdGIZVjKFtUMQlTwnjVqKbGBEVZDYkstdjTmDOMaSejpVyhtcfpEAg2dozRQsK4Z51ojXjQEpa4xnhQ34i2lu2LucXWNuJ5rRpI9qtK4xyjFWS4r5ySYg3ZznaV9sVGmnHZDtNcx2HjhVAQicpjBtREazBAwG1wRwH5gAreSCqJGkRMD1aQ/qUng4OyS2btccK23dS2SMUVGUkZDY+vjSKnquV+gmRNSXHvhZI4Flras5MCAThz41JpYyap9Z6/grGzjGECIig2O4LjQNIYvtdp4jA4vMH14O34k7B1SNvwYSYGdceqxQQecIoj2gFTqGz5zJGQc9zmxQx35kODrEvczoSs05kFnxC0HFkJwNHLEk4xWqmZUsVnZyENsZNsqKLiOTSo+IkNmW8a1D3l0WVKgTjHk6mJDHtcBAEwKqTz6KCoTdom2CcSqsZkjwR1f2qzhE2EOUoVb2MKC2U8mYxh64iLT2EzNsdPCvpUWyW2vLWh8KUKfsAEgh2WbWyhc2boMc4496KEMoZPftgThEtKoLVxj63/HRnWJwTcwI64zCj1NDxp9ATPjA8beof2dvojnZywrxnW8szEY0TOXxdwX9hSX3hn8OBfJTM4MfvWiJohTF2jOjfg1miJGIyOONsT8UyZuOJRwYTc2Htma80cMkh+HB0kODhprIXzBh+XaTFzaCFZgNBz0OzK58pKb8cSCix5R37DFB4aKNfzUsM7fScMcRO/8cNXhK76dmPdmJbUZnPDEfLPNrmA4gJmJh4hLbKeNLKvyV4n2RpuM4mzNfPEhqJMs7Xb6Gj7vtzlkcoiSlbFJHuLHrQ5bH3ErBRc5lDk5g+vkTb2pR+QzeCU/8kzODol4YZ8pbubdYh58xpwBwoGzj1zo4cQL6sTOjAe9QA2e8eI8E367bmaCmQ/jfI42rQ4XhXStP9bIgEYO8s5QLCQhWnJBjThl66oE4KnYkYc+DhYmrivJXuNxy3yUzZK9tqcNy6MZsY1KMg6asfaUhxX/OFqEScx97z9jqJTyEoWZArMeaMU1zoOy+CLAranVpAm9FfZlaVostLFY6NDhLW1uLPWB3/wtnfGoR+tXf/VX9c3NqjZpZ+ewTj31ZJ188kna2NpUTZOMPe3Y9KFLFuWzbs0/Snj82DFdf/SovvjFz+vqq66Kb2H7B5fL5U/23g8B/Zbc61uyaoq+8cYbT9va2XnucrG4V5cnTDkpysRbT5tYJE6S7rjlpN5R/y/JPUYukksvvVT/4Qfvpec973niWyAd3z2eGaELnvt8veltb9L/+x/+92PiFEmB09YIzGGfMpHIxsUYAxIMsO5AEfetsLHnpISSM4Z8ez/zonzZZVfojW95u37o3vfXjz7iR/VL73mXrr36Yi23lzr51JO0dWhb+RJgoqA2lbiXaeZukRtmmuncXGwy28pFUC61BoE1vHOBxl8EWnzAeb+IBjYXm8tquQDjU1ehIwq4/taGfSZf54IXOdiVP1Y1U0/00IwxN8k5uBA3vA4JOfbOxXd89xj31j1u4ivM4TP6ruKbyTWvkOEdWs3IjFPk9CV8tXdcuYBnbqSJGTYwK/AkYt9T5BVtdm6c+esjK/yJn7lZ7xE3U9MMP763q3mPGogdMeF7qzHGwezhy8vxTL8St0vMCn9HXyVX/CHswc+0E9x4EA35+PiTHLEdp+7dYSM/taW+Pfp6nPiZ+E7bnfGZ8wCivnXdLNA5CZluyZF69sDN+Gf4HjnDV8grckWeqSv9Dc0ZP7CrYaNd+rtCF+3PaYv5MyMHu0uuFXlobvR/D7kHC636HuM6E2YeGNZMvWMe5QKwlJci8XQtbvjVJEAcpM5EMhPJmTuzVOCZrVrrfczVAKtKBcbFHN/HYxjxEzbbwi070eRBtyTbKg1JwleAGsSu1Nd4kC56U5mXImBWgS4pR0AdG1Wi0TfOqbCZPKGSVcXR+5yOtZY6IWNXSZCRax9nW468T7Il9k5ug4vi3lXYS1bDli8wjGxb2WbOiRgn27ItDjL5xJY8Bc+Oh3iryvgt4bBLTVaPzVY2UoUx9pbdlRzBNvANzMQgGArIgDtycoZm/MEUNqKJt8TesdtOGgWXMRS6i6RiI48QV3Qkf9xS1IMVCMHsuBTCMOIJVSvOfeIAhnUAbpYzHlDnupClAmxb9pqA7edAL2gEk8ShcUCIMbL2sZjSHoSk5LAYN+rtgcIrA4SzaIdBY8dhDPgG42BbXgfjF3mswtCpF5gyTisSmtyCbNpAH34lnyXsnBVVceZQgUiJF4nB5pyIzUbH5hChTZLzcZMdSepgjL93jrVv6x2/ICtbY1FkU4ewY+j7ZDe1VmhWaiZcJp8GSVXrdiQrfRSF2ZLNeZNlc41xL8EiYwtJ+GJLI2KDj/lH22kJi5Qk0rAYPlRyi7iweFaalXtM5oQCAi2Azvmjfxk/VMWGSv2z1lg8+3jboizS4iO3bt+6rFm5NmY63aEy2AM/YxnRBNtrO0xGH5HukqVQalRZuGCWUp+yWRmvTrtI+z7LLWMqNUuJ3aVfKwYm6wNjs41lnd8umdwclVp3ud/uVRe9UU+nTYDWm2UVbbe2UAWBb6+kPE32yCGyCpttjY0+RqQaxZLpl5y2h97Bd+Jncu450TN5Ndqwi/ZHFhV4DpLBjJxWJ6aLbfTdcSWbxlwNXrTK3Epsap5Y+qXtAN1LgbhMgoLIy7HznFnHo7AnfwcTnE2bGhaOXYkcBWIHerst9qLGZLXRsruopmRqlq1CJ62ED6hCM/bwPF8KWQMr4jr4QNftd3zdpVQcS84pj1L1WBiLcQ/g5U8qpoaxFgRyFpY2bB3/zBom2JngtcwZH/Ezz+QVXSOAyI5t5pkdTLiQ91hvRO/EhnZ398Z6JLmirxLDszxycKEV+oo1yYpY4e/k2cUW2oOvmGuDsO+Rb2BZX8y0kTXDLnG7rDOyfokt64vd+HZ3R72xrcibtUzkPbBZzyW2k3uP9dVx8u5Rwx5xnRHbpd1jrNX3Vsf5MW+lFfY92l9Be6x7dvnFN/VG7+RO/l3aGznIM9qhxvR/l/oS+7cI2/HUAbZTQ2peMe7p2x58j/ZWo609hnWl23NQV/Arcqet9DtxGc/EHd+d1+NN/rS3Ikd8oejJsyK2c43O+FLnCh7q+3zI9Cn+VeroK/UQcmwdbig8z43uzLBd5R4RXcSmRqYIojMdEVfMsQ7GUDgVcNGXrCrIEtNXyTXLyniu5zPzU2yMkbEjyXYYTXUJe9oKSVbhY1e25HK3bAgukYsQse0zLEazmovYhi44VZXlvKPkPpF7Wk2qRWkD20bjHod9e2tLX/jiF/WA+95fb/zpNyvn4yBv7iubWzs66dRTdKc7n65DR07QcmNDph2pRu2Zh11E0Ie948e0d/w23Xjj9fo8XxBcedWVcnMD+0O7u3svpH8b+hbc6luwZl133XUnbWxsPHc5TT8qu5Ul9sw1HWzR7Rw1fJFC+q9snOrhzTdBf/iRj+iBD3igfucDv62dQ4c1TZP+n/+P/06/+Ivv0bOefZ4ai6a9FRHso4GKEBIXB5yLh1mk+HLBYNHBlrkeii81jTIRwkPBhtKv6667Xn/8xx/V+Re8UPe734P0rLPP0ac/+VGddPJh3e2ed9HJp52owzub1NfUWmn9gGriXgHNEo0sqL24MAp/44uAqlLD1lrhtaqabKtB4sYj76ETy8S3jd90pWuPm1YeWubm8s3BNiLVgu3cWMQ2xx/CnOvHBkPemZvjHNzAcGmBWWEjuRKzx40+euSZm+wKfc43xYzzCr7HzXiPmzsNat73r3ZXPERmdDjy3sAhBzsImbpXoTxEeAh0YkN75B8PLB4We8ePk2dXHdx4+GDbxZ8vA/aocdzIse2NnHsaceRa591FPw7tkgMfL87jYRM/NEMjDr5KPHy0EZmHTHLsRqb+Fb6Zk9fp814ecLQ5035se/j34kfPAy5tdOQ9ak7cHvjj+Hdpf61TD3nT5orYVR4+6HvH97RK34gNT649xiaYtJMxn/GvGMsVOTM2c/yM/Uy9B9gVvhW2FbaZvCvy7aJzMjkfexo2roOevpBr5Obh1uhf4wLoyrxgMnSIOZLzyqxgDps5J60axHURdzUEiQgDw5KduSS2PqzOHwhQ61IuRZiy2eAtmTmfuQdUNgatt1n7skt5HJCAbQAAEABJREFUMc3f0evM1VwZ85i80gG8VLQtrMlpFmR96CBEd5T8WJTNBkMRnRqHzVJxQdtru+TxSTb1AUTft4KJPWwu6nJX/s5gr1ilASSkTEWNmgLE2IVRbKNNYaGNZmVLfR3L/r6+1smbjA18UEWeUCdgjgFwhWgn8ekf60/RcdlmlHpEUgAGo/0t2FDUnIuU0IIH1jEarGWqRSsMhUznYuMxTk4kMIW9iOtQgQe5P97SqM9S/C6jGzdns0Cix9Yz92hl7DSV8ZlB0d2RzU5MJ7arRxQgeI83Y4OcdmZwOY8UJkRlXhTtaB1ERoAdBrEjCJy/SdK+LAmA7VG3ZPrThapsubdmvAKKjQzgJlwFoWGkUhFF3KzcJ4WGGX0lOxgsXZrcZCoVlJjUb9dwMiwpQ/Ed9KkrsY32CjsR3Ms7hCIRV+Qb42aPtiJ3+m+bGFOLxuYcR1xGWjLj2JVteGQ+0ToL1iJvZO1XQ2KRTuuDJLNjGGPNOUXD5IHOWAmf2DoNGP8gdJtA+CxrRrTTJwRwihwudDLlOOogyXpuF54JKsoq4BlHo0tFzryMBxeKke5hLXk/r22ZWkZf8IzdhnXlCJJWpcRHNu0Kj21ORVc2G1m0y5hrtBprfFD2EFlsJ1K2AXAfIEZcRygiGZEeBBSMYhKdQraMR4NiISE5rIyYwHXIwsS9FJm8hsQXp+qMjUuSJfrZU79nVNNMh2vcg5GUBX4wlUTgOyejU5+JdwVv5ZMclbbJFWjudetxnrknC6I9JyPp4cF3Re+aads2w93lyCIjeuwZ45l2dtHzd9zxJAEImOg37cFkH8SDQMYgWRJyY45XF92wilz0VDPliM3QDGZdjzSTryu5pKlLBbjBOZMSuJRs4ee89uhi61igQsxcsAoEFD99JatEYK4BV6OfxJNz5vnM8kl5Zu8i51ndMcw8g/fyLOYZu4LvYcv6YA/72rfSivXCOmalOTgwY83Aczy4PWwHeu4xu+Q5lvUR7Qw/enLHvps1AHrajH4b+h7rj5k11h75dnlxCnbd9p6OHzuu/HXYFfWEjpM3uBXrgvDjrHd2sSVX9GPgd7GljrQR/3H8e6xzUkvk3QMd2y7rlF141ii7rHci51+YX2Fbt7fHOu24dsm5oj/p1223HcO2q+TfJVdiBmWcyLeugfUd+oq+xpd2I486wKTWPfLFt0efhx38bvpFW8m7R+wg8NFTT/p5DPyKddMcLHVmDbfOR63kPM6YrqDOeTmIXyGvyD9DqSNyR+595pzO2kMONnOKCaQ5duZnXtxn5g8TiVm1JxZpiF241fEDZP51jelnqc/MNy7GFXO0M086cmyVpGQYOwlXCHvEz2POWvk0rpeQXXhHgNJGkZxdpJQNEsq1hYTNOpBl2g8IoblU4MTW4CFMCqXNGYxrEj2RbRlccb3knWe5WGrR8DWLS08bfFHQFk2nn3aaTjh8RC+44Ll68Ytfossuu2zUR6hM4q2tHZ0K5s7Q5mJDRY62T8ktarMNvDOfjnMtHtdNN9ygL3zh87riiitUxWPYesTusd3H8UPztr7FtvU5/hYq+qKLrjtpe2fnAl7Wz5A8ia2HOHRxQF7vOWlr6f/K8SDy2LFj+vmf/3k95clP1p//xae1ubElLg/923/z7/TGN71RP/iD/zHXz2ipjYnBBKYBg4IN+7g+okC+nZCCD7vdhsCOacQhjj36tddcq9/87d/Rs89/kZ74hKfqZ978Fn35y1/kS4EjusudT9PGksnODTg3h1x6IWb2iFfaQSpmZ2uNSepxYU3opciiaC4nF4JkWw15Atu4wOwm21BX+j5QLOYErbiBreYVTa1vQituZjM3+vWNAxty9JkbyUx9qxA3uJmXw9wYgos9/vgid24uWqWkxEPgY5tXXdnGjS359jr3MvzknKFgkjMPyhVY7k3SwPEAJMcBJoMbeUXMKvYQuBUByb1KzdHxB9eRZ2qKvAf2jn1M34aNmDyIhsx4BJs8K278K17EO/6ZfGnzeHLQ/xV5g5nhoXUts8IPfBnboY/4rsTnQbMi77quWakh8XkA7vEQGP0n53gw8RCJL5S2dtGTbx2z4iG4x4NjRd49Hefc7fHA6n0eOXfHw/y4OvV2at+lX/mGPA+wfKGQ/kZO3tR5jNg8OOecF9rf4wG3ou8r7PGHZnJkjMVJmMkpxpVTPb5A64x/9Cz0c800FR9mHKfdXvOc/5A5YBb3YyR8rsHteMgO68grdWVRalu2weAbR6nK0nqHkYOj2GzahRLf8WNitxLu/FG2rPKwKNWBk6waTissLdjYKro1tgM27KWqArs25tx8EzOuXOFkr33utaw1d9qEZtGSObB7v62o8duWXbIdr8YR2Qc25IyL4DM0Fs4gO3JsRI4+5U8mTLKGGT/hYkRZhKPQpkoy3GIzR/QB5uQciAQo954C10Pg1ueF+qMHCNnEQ+5Wk7SQeSlB8BqX/s6RwZRLgoc6ePeO6EHa3zqY3ixVsBo+ywjSmlk2PmWLLNlrjqSOnDEK16jTmA0GJqu6lc1m7tB+kcte22Iv5JCxR5fiAysNiZumshmtrwW50EJ2LMK1rkPZYoPYte+3LCGzh+mbG3bRFnXleuOKvkMexpOAWWnVoLwO41oc1+A3LRK4221ej9U+GlfiO9zKBzBdigQ5Zwsfnj7GaV2L2EhJAQjso4bekfb3iAf6AMaO0ZJp3+L6QO0yH2R0j9lCbWmnCzttcVQ2S0kzKHmDIWZ0ve/H3I7xwMrESOu5N/Aa9Zo4XOLEy7Ys7ZP3sR1uZes5gBkAlIocG7RGWHcwCU3CYCOBz5iPpp2mOdC26KchpW6tN9syYnG0kdiFnK6KBGbMxGYPh3LtCtH4UlPmbHTdnt+g2UcC+P5emNkVbM9BbMMAZ7fvoAxdZDSSZFuWMmxQR4JGH4zddHBULzsyKgxFSqOgc50ZPtyEMskY5wgYZT4VQU5fA0KLNUS2sXvYOLDT9WFTjIzIYNiNIYS43g+aiJ28Bc8u5AAyd2dqDMx2TBAau73Wcx6bIpdEfbknGR2Ics/NfXAe14rGlvsN7uyyPWxirHicjmcy5dL9Pp7XK56vM8/7PH9nzleeszPP7hVrsr0Qa4Y9nreheV/e5cU0L7Lj2c0aIs/449j2eIE/ztogctYIezy382w/zovqLi/IK9YAaWeXNUL0XbDh65jjOg5mlzxZG+2COY58HNveaGOl3d1j2uVHiOP4skbIlwJZa+zRseQ+duxW7fLiH9vA7cfvkiM5j7OG2KXNPdYkWZPfdutttHlMK+xZ84yX+lvJAX70iXZuO3YbbR6HdpXY5Er+UcNtx/lS4jZe4HbxQeQ9Pvq6O2wjLzmSK+3tUs+Kvuzt13Ac/Rg17NJe7DN1JO9tt93GFx7HRo60eRz8ceJGf4/RDvj0YYwLcupOTeP8BIftOO1mfZW8OU+j74xdYo6nxmN72mP9uJtzSswxbMEnz8AyJ46nP9AKyvhk3bWad3Wc87C3Os4ya495FFqRa1d7nZzMFR4B6qzLZgjAuE6YUhK388650lCYlvDM4czv2Jl+QLo6dg7KnTnTNzOYS0ThwXQaSBwZ2Lvs3KsR2QuZnVhzfStTnVRdMzEIILqGw2ufuJBLkyRycA1ZWUmCUWgeR/NKWLzDNF7iq3Elcg1WK7VqKsgLZGixWOuHDh9S2vqpn3yDXvjCF+uii76ugy34re3DOvnUU3TqnU7TzhF+JN7YUHMpvkodjFFa77SeH9H2GO8br79+fEFw+WWXklun1NSefvrpp/9g71zYB8m/BXh9C9R4e4lXXXXV4bve9fBzptaeKHszE4t5w7nNqckpEmYPkpGlMP1f2YCPi+R1r3u9nvOc5+irX/mbnFjdcuvNevRjztCrX/1K/ZPv/SdSy7e3UqXxMXp9zF+KWDfT12wcwXQmdEywtYmjQxxwK/YOwBBm5d8T+OVf+XWd98zn6KlPeZre99736MabjzJBT9Cpp5ykza1NdXpV5VFDYjHItqYqVStkqfC31tSqJIu+cLXDOxdUyOHjApM6E5zLDZi5MPeUnDMv27lImdDYiODmFH3FTWRvPDjm8fCa0WdeDlfY4neCaS72zo0juTu2PnOO9klwp004UPXIdKJRQYgyGdMZrVNcZ4EhZCHPSuwBJU7kFu2IOkQe0kjYOrnTRmzh0VN7HngrboqdG2p8iYtt5qY7+sVNv3MT7vhnaIU+7640p3/oc3zYVtyER9z+Azv2YPdi52YfeT7A82CJ3GljcOwrbCtwM/jRFjnn0H7+jn0md/LtgcuNZ5cHSTDRV8grcsQ+4w9F38W2wpe8Kx5Uu3wrvssNawVmxcM4vhWY8WDmi7DIM3V12l6BT769tI3Ok1imnozTzBdD3h/TPAgaJ6kx5zgrEvMomOHnkTHvx4jzMtNXoOP8dc7LinO0wpZFTc7JmDPM2RYQ/uih+HJNFJHhOa9FeyHbWDXmuNhsr6+FtG1Ov0eUDC/mf8FBaE0AJPBCh4jlqFyHJT5gOcpwK58mI2eRJwdJbmKYzSgx1JrL6sQzYxUKVmNjtJI8MnG25YLsWGR70IiRVUMveMk2ncHDbt3hE7tw0ZIdHAp7ZIlrWJJt4ZHMPsiIJqjDsXVEMDPjI/ggbGKLGr0j9ITEhg9RvsOnYqd9TAKq9XcoVlLGl74QxllhtAIIYShZ2Tq8QYVquEJDMT2b1cHP0Ip5lD/VYa03TMPXMWROra30ByF6yORyCsGW9hpBTSWT345XMgmwBImssa091Ns1bPniSmxZxGNFkmwr29CRo4UKY8hO/SjUva6KY+Y2pABxYeHymIc0TPjWGh7aFtQZOefaCuEfOByuRhxtYOvRaU8j8SzbKmfOjQTCwE4kNrEhSTlA6ZMYo07MsI16s+BKL8TWh3mtzeipra95arq9bRAdWnuUdAfnIHyYaQ84YuK7zEcAbWPLjs1QlwpCxNiBdDhtp7ZhPJAZA4ckM04H58loDIvG5hyJx8Auc+6HBYUdpNfUTWkQxp524LaFU/R4zAOjkCnqsAkMQcoY9twbsSYkgJwTDSVROMAOFVHy2EWyjn3Q6FcitX9g7uMbMRz6GGsRSY2E6w5b4hOUeWLymLEYbvITMMS0RZq1zJHUEjnXtr+TEKPtdahF6iRaDd05jpPDOYg8SBzNcIAzMoQ04jIOqW+0RxGk1ZqGRwcbZavjmAESrgESG4nGrMKOKOH0+iDbo431egNZf3sjZG1AyHNJgUSOldiRLzKC48QWlY5Ek/Ksw9DROBuMatd4LvVhxEqfta/ExHOtG4Hd5vqLDAW1AjePTnYNFiy47LaVz8y8C5aGNfPi1ll/YeIR3AftZg2SdQuxqSOUeFIrNUdPjp4g5mNsHbzQR154x96JD9EIrhni3KavnWzh+AvqyNpfU6VmMXZz8vFsH20gz6sVYnLMQtYqPmI665YZPvOFRedZnzpmXlSHneGLc20AABAASURBVLVFx75iPbWXNQYUPbgV8gr8TO4eHJhV1i1D3hsv4LEPG2uVFfY5BKYnlnXPLi/OM7552HaV9c8etj1s8a3ArCKz9jkOrfDN6FkbxT++GGCdtBvc8B/XLnwP3B62PdZTM/qKNdQeuL0hH1d8M5gZTPAr2o9tBWZGjr5LO3vg99Bn6mXAFL5CTp9D5jwNe8YAMueisM2MS2c8hNyxzYOv5+SMHltnzuyBmbMeR15lzY6+B62Q82XDLnWPOkabszrnTPhWu7Nmzvkgzl1H7jnnzBnlXYFaRtteqWMLMWOQpeLjEBfAmCuSZmI7dYWjimkujw8avjFvEYVN3Jcz/UYyrTcbNNeR8SEqNC4emVALJmncHRAtI+avqY57oI0PgttwNPGcmxYLLaaFqjW1ZrVFadFKW5vLkfoX3vUunXv2Ofrc5z+vg822trYP6fQ730l3utPp2t7kx+Jq8qCSTP4UHy7xxRNzgS/ebrrxen3ms5/RZZdfFsh3MhQv2d3d/R+AfMvs9O5bo1Ym6uLIySc/eZrqjC4vU3XnkHkG+/97v+nmm/Vjj33c+PcFbrrxmGbOZr4V/PHXvkEvf9lLdfd73pOTXNi7OldA5gJMTA3aTiVrCWXsXCcCOeSDQb4dgcDOJacR31C4BvSJT/2Fznjc03TGjz1x/EMZfe+YTj1pW5ubTctFE31X2i0OFhcJzS6mSWbiV2gq2ZJbJi8yNiBcc10LLgzM+E2eScnR6ABzXGSCCMwjkJsOlzYxLAAwzdwk5tiQ5VK1dXtii6ngE0IuskWZvNL4Y8qcmM5NJzfC43y7eivf8t7KGN984426Cbrh+ht0w3XX60Yo/Lqj1+notUd19OhRRb7xuht0/bXX6dqrr9Y10HXYbyTmRr6Vyz/+ceN1143Y64m5gdhbbrheN99wg264/jpdD+YW5Ftp52bs1x+9XjdFv+km3XbTzbr1xpt0DH7bzTfpFui2m2/RcerbvekWHbv1Ft026FbkYzrOwyA3+93bbtVtqR+67ZbbtHvLce2CO0bssZvx3XKLjsOPRb/l1jWWdm6+6Ubdgu9Wct+MfOP1N1Ljjcr/tZo6bqRPR6nvhhtuokZ8yEePXqtr6ddR+n8j43M9dC19zJ8mufrqa3T1tdfo6HVH6ed1jNVRXX3NNbrm2muxXacbGJejyFcxZtcQc/0NN+p6+NXXXqWrrrl6YK/Gd/W1VzPW10BXK//a6mWXX6HLr7hKV151ta668kpdetnFuvjii+GX67JLL9ell1yiiy/5hi67+Bv6xtcu0te/9jVdfNFF6Bfrkq9/HbpIF3/9Il3yja+Dgy79ui676nIdpV838kC6jcXBxDzKw4hpp8686ujrLwukXa6WGRIzsTGPYGOe2sZk5t36SzmxxSQAdsk2BOflxNFlMe0FU/J35qFoJ7rYuoov0ZpsS4LgnfY6c1+0X5IwDU1go+Qail1dWl/7xtPUOGatXPDEpp2BJUEQtiUyjXqQrHy6WhV5JNuK3y6ZjyBz4zB66rGxGiskdZk6ZbNb2dbHjojkgs+QVGAaeSY3vmdv8rBKLq50e+g2nLFp0tDFhinNQEZb78ZL2FBm8B6SlX8wy/Qjul1KbPRUM2MMp2TuBZL5lKQQZSl5SIUVG4EDjzO+6qXCVniLmMYhenpmW5hlW5jVaBdF2SyHQfSR5EY3WqfG5DV65lfuZyI+dtvkgcItFVyWBhsHpQv7euw4xQYb7hxA2CaWc6o1XhRXtIt6+17caGvf1g9iyqrESiIlB6M3tbIwK/CBlTU2+hXuMbjGX2MM7Cbb0JqrpLyMZKFU2GWJJjE3BKEmq9BLDa2Rz2gCmyYSl9XSem6b2BkvMXHKskEbs7JQZFR7ZBoVxjQEAVHUohPjGpRkF2ktw8c5J9/MtWlp1FEYnZYInrCAJpNkPkUMZ5aGaJMB6LxAifZLGjl5KjHXjSKlz7aJsgiAr2RehgV1Frclq8VP+9+szaqynE6D6eSeoRFP/8LFZks2B7Dre8GMjne/HynYsrIVByObCWjasi25c5voMjx+7W8mX8SS+UhOrbTfi9olriNDGn9cXaY9Giry2aWxYct4kB2VI+2lb0jo7B3a322TmXHULEobNMKx20PiGp2lxEBGyLiZWrIA55UwFtmWyZl2YEMOJ1Ku1GVaiKXLjKloNZS+JS4kDuyw9ZHEBHRl3mDUIIzxwmQE72dNgXRT4bELHwp72rNsSJBB8LxJPE5hwpCR6UOOVBjDsSjnSmw5vzDhyr6eMyKURDPrw3XbJF/vxAmc1ZkLgpIHl4LLdYaTyC7bUPJAccZKfTPzX9mwpZYhzrNmXsyIkHhB3FsdxzUTMY9fgI/zQpqX1OOsSW5hfXMD66Ybj96o61kzZB119OprdfSao8qaYPAhRz+q67LGYF11FMra4ug11+oa1ghZO1zLGuDKK67QlZdfriuvvEJXIV/FGuGqKy7XNfv61Vde5ssvvVT5hfSqyy/V1VdcxtrhMnTWC5deMnhirgRz5WWX6QpelK4g3xWXXobvEnKHLrt9fXEZmKvwX8kvrldcdjkvVmn7SvGjoK686gpdfdWVujJ1hajjKvjV1Jv1zBXx7ctHWdtcyxpprHfg17Gmin4966Kj11871lbXMg7X4DvKevE6xuzqjAHrxutYn93IOu0G7Nded62uzTiyRgs/inw99qPggr+GmKOsr26AriX3NVmHsXa7jjXYtfiupY7YrrrqGuq+SldkDKnzGuq+jP5dfMml6z5ecaUuZUwuZb11yTe+ocuwXw5dfOnFyphcfuXlupyxH3birr7yqjEmV7NWu4Z2r7vuRt1w4826NevRW4/p2LHbxpcVnfki5lUxnwznlqKZF3+mlPpu1+r4zMvsrnZZm839GJNxV/kSZ5U/aYCtM+9W8BluJmMfgVK5wJbMfLV47pGfCSk8Y67nkLkPSLmGmO740CyuXOY/mo0iKzhuhSpLwyQRI6EqW/zq2FA61pl7SI8BWanDa6SRbeOZaX7WTE3BV95XeD7mflKtNP675fEsblrw4jItDF/w0r+pIzvbev/7f10PetBD9MlPfUoHm23t7BzR6afdSaecerKW21uqaaEij6DRdpdcjIk9xn6XL4lu453i83zRcA3nqZW/h37+bO/9BH2LbPWtUCcDOq1Wqwcs7KfO0pFMpFF3zzThrKBYfDgxiGP3OP6fH2Yumot58Xn845+kd73zHdrcPsIE29MJR07QG9/0Vj3lyY9XLTfEF3E6mOh2JqHQkz8thcTEj74mJgITfy0fHKldlClRMteoJkm38SL5yU99Wo9/0pn6gR/4j/rt3/x1nX7yIZ168gma+EYrkznrlUx2cZE22rbTnpmXpWJytqnJGZSDJ/2ohAsE/MxDKhfFin72GZya8s1iD5Zi5tGxzpeHx7XHN5sdPRckY66Zb6u59EF1Jb3Ju9rb7bt52eeF9xZesK+7/uh87bXXHL/qqitv5WZ9E/y6G2686dpbb73t6uO7e1+nmc9sbO186tRTT//Y6Xe+6x/e4zu+6wPf8/f/H7/x3/3Df/hr/+h//Ce/8r3/4z/9lf/5+/75+/7Fv/j+d37/v/rXb//X//rfvP0HfuDfvv3f/fv/8LZ7/dC93ny/+97/p+5//we+/YEPePD7HvzAh7zngQ9+yM8+7BGP/OmHPfLRb/7RRz76rY9+9BlveMwZj3/VI894wssf/WNPeNnjnvCklz/pSU+58ElPfsorn/DEM1/8+CececGTn3bWBWeedfbzn3rm2S886+xzXnTm0896wZOfdvaznvjks857ypnnnIftOWef94wLzn3GeeefffZ55z3lKWed+bSnnv20p5911lPPfsY5T336ueec+dSnhc590tnnnvfY884958nnnnPW084885wnPfVpZz/h6U8/5ynnnHnO08455+wn4j/jvPPOOwP+Y2edfe5jzjnn3DPOPucZjznnrLMedfY5z3z0uec+89HPfCZ03jPPOPfs884459xnPvy8Zzz7Ic8499wfOf9Zz3rEs571rIc/89nn/8jznvO8H7ng2c9+6AUXXPCgC57//Ae+6MUvfsBLXvDiB74w8gtffN+XvvTl//FFL3npf3j+857/Qy980Yt/8CUvf8W/v/AVF/6HF7/kpT/0ghe95H976Ute9gMXvvwVP3DhhRf+m5e94sJ/97KXvebfXXjhK//Nq1/xmn/18pe/6vtfdeGrv//lr3jtv37hy175r17y0lf/Ly956YX/3wtf/op/fuGLL/ynL3zxS/7pBc9/2f/0ogte/M+e97wX/C/PPv/8/+X8Zz//f33GOc/5gaed+cx//8Qnn3PvJz7xzAc84QlPfsSjGfiHPvjR59z3/g9/3r3u8+BX/+t/+0Nv/+f/7Ps/8I//h+/7s3ve4+//lVarr19+0Teu/sZFF992ydVX9RXfqmqeJeajmFmyuZmvxD2fy8Kqxhx1yfl0LhRLtsGESz2yYkQe/n0splwLJjbm3i3nCutN5uFgsRFbom24lLh1DscVPPYuyTbXbodHFltXrsEFeRZcP2TEF4xoochEHhkcOtfjEHqHWakpop0+5H5VylbgbcteU/FgEbWtPNPXxDZ4fCDBaL8VqWvO+CWJLLk0tlznhDX0CYp9/DFW7DOATlxnzE39ph9KqE0/NYjGgkAxJKUe3Pu2kssJGT5byUIIDUahgx3vTP2sFzjS19gZC971iSmtN9NWV+FrZeVeJrZ4Dbc5mpcW8mnkk2bkwt7Qu8SR3FQVSfvb6NuwSUBVGUtSBZ/zFk5WEJ0XrJDG+bRNAK3TRtc6b+7bGNFMrfg80U94F5yD2GC2Edjho/2MM6YZ0/+PvfcA1LQo777/19zPOWd7gd1lKUtREQvYEyIxKpaIHUSxR5QOLmXZXerC0hTBjooNorGXqLHXRBNjr0jvILDL9r6nPM/M9/vP/Rww+fKZfO+bKEnOnLlmrrn61LudPYujviwE2o6/wG9bEPBn3H3CsrJtAMYtVyqfFmsSQ1aoYyZkIhwnXrCXFMQoBV9/OtBDTvDRT1VXysy5kJM3GIE5llDiR2okFa4Rjj+h0yAXgP0neJhURkeRKOFQR8CoORhDwBzmLOrAmWkQhgFnj1UK2SaoMC8z/UIiYc8gjDrc7LUPuFMZz74OGYqjJT7HaVlDQ4B+uW23Bfs9wPzaJqZMv+0vIpQJKeDbJmpYC0CYiVoLvuNDzaFBC0VEXSupNVJZisquIykCDgjeiojKYG61T8P27Ncx+b6BE44xyBZBNmS6+RG2okqnJFZzosbgOe3Q7w4tASUSY24oCn7swwBKhoKtBIDJyXXbTooIk/ArLIUGC1ahNQoN0BfPf3jMHCI+A7ojETIFCLQh0wfJc5ZKEHOGHbQB9lyRBIUY0fTAoNAQM0JVDyr+KaGXkpCWsFILqBWv/cFQ7utncAuYL1Jh3VcSBWZkpQJTknpBAAAQAElEQVTSgvAzLika5MqT6IIcskiWdVig5KLgxzT3y3JZRQLx2WPc5yZm6Bv7wIjChl2qTcjTsmfbqTq0XWcLtOLCpFsq2XbE3uRUwl7OAR7yvVfxQ5u/9PJ1NrM3s70SbMLG2Fiv+DdLN27aOLph/YaNW7ZsvZe9cm0u8YvByZN/NH3GrH+cO2+nb+66+55f3X3PB3997332/dojHv2Yrz76cX/yjSc84Ynf+5P9D/iHJx5wwNee+tQDv/b0pz/jO0972jP+/mkHPvO7T3vGs7737Oc897vPe97B33vBC1/09wcffOjXDj7kxV869MUv/cJLX/aKz73iZa/+3Ctf+dpPvvI1h3/sVa953d+89rVHX3n4a4+64vDXHf3+I489/l3HHXfC209YuPDt3A+865ijj3vPsced8NaTFp506UknnXzpiSefdMnrTz7lTSe8/qQ3L1x48ttOOWXRWxedeuqFSxYvXr7o1KUXLTzp1DeefPKiNyxatHj56UuWQlt83gknLlp24imnnrF48aKzT1t06rlLliw+c/Fppy1duuS0s09dsnTZ0qWnLT7z9DOPO/2MM48/Y+lZJy9esvTUpaefcdKys85auOz0M06hcfLipacfe8bppx999llnH3POsjOPOefsZUcuO3fZ6047c9nrzlh25uHnnnvOS5eft/xFZ5+3/LAzl539V6efddZfnX32slecf/45L1927rmvPnf5OS87c9m5L+He56XLzznnZecuX37o+Ree98JzLjjvUGgvP33ZskPPXr7sedBfeM655x5yxrJzDj3jrGXwznnRsrOXAWe/4Ixzlj/njLPOfsGS00475LTTT3/h2eec/ZzTTlv6XPrwglOWLn3hSaee+mzuS5990oknVTji2OOf/arXHfnsV7zq8Oe87NV/9eyXveKvnvmCQ1/yjGc++3nPeOoznv2MP3/qMw/a/8lPf9Gjn/Cnr3zowx91zK57PnjJvHm7XjBt+sx3hzqf3rJ99O9XrV37y7vvvueGO+787W233Hbn3TffdtuqG2+5Zf3Nt9yy+c677tzue/VNmzb0Rka2qTc2osJayyxSPx+Mch2pe4St2c1ddXlJUHJR5kaiwGBJigcFFq5YyyGvdZmPgdIHXwdM91pHhWsMC1eqsj7aG6FnJjSoskyPPU0IEmdIAy+C/UGtPj0iFBH3nTPJm0HYKd53UoRxsVPUppAsExG0Q5FSlZHAI+AlNdxndtKAgg+qncFGA0MddcDn7riDbuKB/vijj9cPfvhDxsAntxQRmjx1qubvsrN23nk+Lwumq+EFQQS+QwxD0Vi3KxET7uTfGhkdHdbWrZ" id="200" name="Google Shape;200;g3f0ca2e771a_0_28"/>
          <p:cNvSpPr/>
          <p:nvPr/>
        </p:nvSpPr>
        <p:spPr>
          <a:xfrm>
            <a:off x="155575" y="84138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1" name="Google Shape;201;g3f0ca2e771a_0_28"/>
          <p:cNvSpPr/>
          <p:nvPr/>
        </p:nvSpPr>
        <p:spPr>
          <a:xfrm>
            <a:off x="-108950" y="-63153"/>
            <a:ext cx="12301200" cy="6909600"/>
          </a:xfrm>
          <a:prstGeom prst="rect">
            <a:avLst/>
          </a:prstGeom>
          <a:solidFill>
            <a:schemeClr val="dk1">
              <a:alpha val="34509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202" name="Google Shape;202;g3f0ca2e771a_0_28"/>
          <p:cNvSpPr txBox="1"/>
          <p:nvPr/>
        </p:nvSpPr>
        <p:spPr>
          <a:xfrm>
            <a:off x="1050619" y="1506875"/>
            <a:ext cx="10620300" cy="1256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1" i="0" lang="es-CL" sz="48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eCommerce </a:t>
            </a:r>
            <a:r>
              <a:rPr b="1" i="0" lang="es-CL" sz="4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Natura en la práctica</a:t>
            </a:r>
            <a:endParaRPr b="1" i="0" sz="48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t/>
            </a:r>
            <a:endParaRPr b="1" i="0" sz="48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"/>
              <a:buNone/>
            </a:pPr>
            <a:r>
              <a:t/>
            </a:r>
            <a:endParaRPr b="1" i="0" sz="6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03" name="Google Shape;203;g3f0ca2e771a_0_28"/>
          <p:cNvSpPr/>
          <p:nvPr/>
        </p:nvSpPr>
        <p:spPr>
          <a:xfrm>
            <a:off x="1097179" y="2659831"/>
            <a:ext cx="2951400" cy="1250700"/>
          </a:xfrm>
          <a:prstGeom prst="rect">
            <a:avLst/>
          </a:prstGeom>
          <a:solidFill>
            <a:srgbClr val="FEE8D4"/>
          </a:solidFill>
          <a:ln>
            <a:noFill/>
          </a:ln>
        </p:spPr>
        <p:txBody>
          <a:bodyPr anchorCtr="0" anchor="ctr" bIns="80300" lIns="80300" spcFirstLastPara="1" rIns="80300" wrap="square" tIns="803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1" i="0" lang="es-CL" sz="2788" u="none" cap="none" strike="noStrike">
                <a:solidFill>
                  <a:srgbClr val="AC360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Social Commerce</a:t>
            </a:r>
            <a:endParaRPr b="1" i="0" sz="2788" u="none" cap="none" strike="noStrike">
              <a:solidFill>
                <a:srgbClr val="AC360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04" name="Google Shape;204;g3f0ca2e771a_0_28"/>
          <p:cNvSpPr/>
          <p:nvPr/>
        </p:nvSpPr>
        <p:spPr>
          <a:xfrm>
            <a:off x="1055521" y="4423994"/>
            <a:ext cx="2951400" cy="1250700"/>
          </a:xfrm>
          <a:prstGeom prst="rect">
            <a:avLst/>
          </a:prstGeom>
          <a:solidFill>
            <a:srgbClr val="FEE8D4"/>
          </a:solidFill>
          <a:ln>
            <a:noFill/>
          </a:ln>
        </p:spPr>
        <p:txBody>
          <a:bodyPr anchorCtr="0" anchor="ctr" bIns="80300" lIns="80300" spcFirstLastPara="1" rIns="80300" wrap="square" tIns="803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1" i="0" lang="es-CL" sz="2788" u="none" cap="none" strike="noStrike">
                <a:solidFill>
                  <a:srgbClr val="AC360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Personalización en app</a:t>
            </a:r>
            <a:endParaRPr b="1" i="0" sz="2788" u="none" cap="none" strike="noStrike">
              <a:solidFill>
                <a:srgbClr val="AC360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05" name="Google Shape;205;g3f0ca2e771a_0_28"/>
          <p:cNvSpPr/>
          <p:nvPr/>
        </p:nvSpPr>
        <p:spPr>
          <a:xfrm>
            <a:off x="8405272" y="4423994"/>
            <a:ext cx="2951400" cy="1250700"/>
          </a:xfrm>
          <a:prstGeom prst="rect">
            <a:avLst/>
          </a:prstGeom>
          <a:solidFill>
            <a:srgbClr val="FEE8D4"/>
          </a:solidFill>
          <a:ln>
            <a:noFill/>
          </a:ln>
        </p:spPr>
        <p:txBody>
          <a:bodyPr anchorCtr="0" anchor="ctr" bIns="80300" lIns="80300" spcFirstLastPara="1" rIns="80300" wrap="square" tIns="803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1" i="0" lang="es-CL" sz="2677" u="none" cap="none" strike="noStrike">
                <a:solidFill>
                  <a:srgbClr val="AC360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Innovación abierta</a:t>
            </a:r>
            <a:endParaRPr b="1" i="0" sz="2677" u="none" cap="none" strike="noStrike">
              <a:solidFill>
                <a:srgbClr val="AC360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06" name="Google Shape;206;g3f0ca2e771a_0_28"/>
          <p:cNvSpPr/>
          <p:nvPr/>
        </p:nvSpPr>
        <p:spPr>
          <a:xfrm>
            <a:off x="4773027" y="4510650"/>
            <a:ext cx="2951400" cy="1250700"/>
          </a:xfrm>
          <a:prstGeom prst="rect">
            <a:avLst/>
          </a:prstGeom>
          <a:solidFill>
            <a:srgbClr val="FEE8D4"/>
          </a:solidFill>
          <a:ln>
            <a:noFill/>
          </a:ln>
        </p:spPr>
        <p:txBody>
          <a:bodyPr anchorCtr="0" anchor="ctr" bIns="80300" lIns="80300" spcFirstLastPara="1" rIns="80300" wrap="square" tIns="803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1" i="0" lang="es-CL" sz="2788" u="none" cap="none" strike="noStrike">
                <a:solidFill>
                  <a:srgbClr val="AC360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Omnicanalidad</a:t>
            </a:r>
            <a:endParaRPr b="1" i="0" sz="2788" u="none" cap="none" strike="noStrike">
              <a:solidFill>
                <a:srgbClr val="AC360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07" name="Google Shape;207;g3f0ca2e771a_0_28"/>
          <p:cNvSpPr/>
          <p:nvPr/>
        </p:nvSpPr>
        <p:spPr>
          <a:xfrm>
            <a:off x="4773027" y="2682689"/>
            <a:ext cx="2951400" cy="1250700"/>
          </a:xfrm>
          <a:prstGeom prst="rect">
            <a:avLst/>
          </a:prstGeom>
          <a:solidFill>
            <a:srgbClr val="FEE8D4"/>
          </a:solidFill>
          <a:ln>
            <a:noFill/>
          </a:ln>
        </p:spPr>
        <p:txBody>
          <a:bodyPr anchorCtr="0" anchor="ctr" bIns="80300" lIns="80300" spcFirstLastPara="1" rIns="80300" wrap="square" tIns="803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11"/>
              <a:buFont typeface="Arial"/>
              <a:buNone/>
            </a:pPr>
            <a:r>
              <a:rPr b="1" i="0" lang="es-CL" sz="2788" u="none" cap="none" strike="noStrike">
                <a:solidFill>
                  <a:srgbClr val="AC360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Derma analyzer</a:t>
            </a:r>
            <a:endParaRPr b="1" i="0" sz="2788" u="none" cap="none" strike="noStrike">
              <a:solidFill>
                <a:srgbClr val="AC360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08" name="Google Shape;208;g3f0ca2e771a_0_28"/>
          <p:cNvSpPr/>
          <p:nvPr/>
        </p:nvSpPr>
        <p:spPr>
          <a:xfrm>
            <a:off x="8384443" y="2722318"/>
            <a:ext cx="2951400" cy="1250700"/>
          </a:xfrm>
          <a:prstGeom prst="rect">
            <a:avLst/>
          </a:prstGeom>
          <a:solidFill>
            <a:srgbClr val="FEE8D4"/>
          </a:solidFill>
          <a:ln>
            <a:noFill/>
          </a:ln>
        </p:spPr>
        <p:txBody>
          <a:bodyPr anchorCtr="0" anchor="ctr" bIns="80300" lIns="80300" spcFirstLastPara="1" rIns="80300" wrap="square" tIns="803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11"/>
              <a:buFont typeface="Arial"/>
              <a:buNone/>
            </a:pPr>
            <a:r>
              <a:rPr b="1" i="0" lang="es-CL" sz="2788" u="none" cap="none" strike="noStrike">
                <a:solidFill>
                  <a:srgbClr val="AC360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Consultoras influencers</a:t>
            </a:r>
            <a:endParaRPr b="1" i="0" sz="2788" u="none" cap="none" strike="noStrike">
              <a:solidFill>
                <a:srgbClr val="AC360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09" name="Google Shape;209;g3f0ca2e771a_0_28"/>
          <p:cNvPicPr preferRelativeResize="0"/>
          <p:nvPr/>
        </p:nvPicPr>
        <p:blipFill rotWithShape="1">
          <a:blip r:embed="rId4">
            <a:alphaModFix/>
          </a:blip>
          <a:srcRect b="0" l="-2276" r="-256" t="0"/>
          <a:stretch/>
        </p:blipFill>
        <p:spPr>
          <a:xfrm>
            <a:off x="10498733" y="425573"/>
            <a:ext cx="1383701" cy="8600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Google Shape;215;g3f36dce70eb_0_30" title="unnamed (1).png"/>
          <p:cNvPicPr preferRelativeResize="0"/>
          <p:nvPr/>
        </p:nvPicPr>
        <p:blipFill>
          <a:blip r:embed="rId3">
            <a:alphaModFix amt="56000"/>
          </a:blip>
          <a:stretch>
            <a:fillRect/>
          </a:stretch>
        </p:blipFill>
        <p:spPr>
          <a:xfrm>
            <a:off x="0" y="-53612"/>
            <a:ext cx="12192000" cy="6965215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g3f36dce70eb_0_30"/>
          <p:cNvSpPr txBox="1"/>
          <p:nvPr>
            <p:ph type="title"/>
          </p:nvPr>
        </p:nvSpPr>
        <p:spPr>
          <a:xfrm>
            <a:off x="831849" y="1323010"/>
            <a:ext cx="9807900" cy="2852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Play"/>
              <a:buNone/>
            </a:pPr>
            <a:r>
              <a:rPr b="1" lang="es-CL" sz="48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El nuevo rol del eCommerce:</a:t>
            </a:r>
            <a:endParaRPr b="1" sz="48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Play"/>
              <a:buNone/>
            </a:pPr>
            <a:r>
              <a:rPr b="1" lang="es-CL" sz="48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diseñar </a:t>
            </a:r>
            <a:r>
              <a:rPr b="1" lang="es-CL" sz="4800">
                <a:solidFill>
                  <a:srgbClr val="EC661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ecosistemas digitales de confianza.</a:t>
            </a:r>
            <a:endParaRPr b="1" sz="4800">
              <a:solidFill>
                <a:srgbClr val="EC661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17" name="Google Shape;217;g3f36dce70eb_0_30"/>
          <p:cNvPicPr preferRelativeResize="0"/>
          <p:nvPr/>
        </p:nvPicPr>
        <p:blipFill rotWithShape="1">
          <a:blip r:embed="rId4">
            <a:alphaModFix/>
          </a:blip>
          <a:srcRect b="0" l="-2276" r="-256" t="0"/>
          <a:stretch/>
        </p:blipFill>
        <p:spPr>
          <a:xfrm>
            <a:off x="10498733" y="462926"/>
            <a:ext cx="1383701" cy="8600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Google Shape;222;g3f0ca2e771a_1_17"/>
          <p:cNvPicPr preferRelativeResize="0"/>
          <p:nvPr/>
        </p:nvPicPr>
        <p:blipFill rotWithShape="1">
          <a:blip r:embed="rId3">
            <a:alphaModFix/>
          </a:blip>
          <a:srcRect b="5069" l="0" r="6533" t="0"/>
          <a:stretch/>
        </p:blipFill>
        <p:spPr>
          <a:xfrm>
            <a:off x="-38100" y="-52665"/>
            <a:ext cx="12268200" cy="7012266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g3f0ca2e771a_1_17"/>
          <p:cNvSpPr/>
          <p:nvPr/>
        </p:nvSpPr>
        <p:spPr>
          <a:xfrm>
            <a:off x="-76200" y="-40992"/>
            <a:ext cx="12369000" cy="7012200"/>
          </a:xfrm>
          <a:prstGeom prst="rect">
            <a:avLst/>
          </a:prstGeom>
          <a:solidFill>
            <a:srgbClr val="000000">
              <a:alpha val="36862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8075" lIns="38075" spcFirstLastPara="1" rIns="38075" wrap="square" tIns="38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6"/>
              <a:buFont typeface="Arial"/>
              <a:buNone/>
            </a:pPr>
            <a:r>
              <a:t/>
            </a:r>
            <a:endParaRPr b="0" i="0" sz="556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4" name="Google Shape;224;g3f0ca2e771a_1_17"/>
          <p:cNvSpPr txBox="1"/>
          <p:nvPr/>
        </p:nvSpPr>
        <p:spPr>
          <a:xfrm>
            <a:off x="872578" y="1354750"/>
            <a:ext cx="6099600" cy="204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5400" lIns="25400" spcFirstLastPara="1" rIns="25400" wrap="square" tIns="25400">
            <a:sp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b="1" i="0" lang="es-CL" sz="54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¿Qué estamos </a:t>
            </a:r>
            <a:r>
              <a:rPr b="1" i="0" lang="es-CL" sz="5400" u="none" cap="none" strike="noStrike">
                <a:solidFill>
                  <a:srgbClr val="EC661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optimizando</a:t>
            </a:r>
            <a:r>
              <a:rPr b="1" i="0" lang="es-CL" sz="54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realmente?</a:t>
            </a:r>
            <a:endParaRPr b="1" i="0" sz="5400" u="none" cap="none" strike="noStrike">
              <a:solidFill>
                <a:srgbClr val="EC661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25" name="Google Shape;225;g3f0ca2e771a_1_17"/>
          <p:cNvSpPr txBox="1"/>
          <p:nvPr/>
        </p:nvSpPr>
        <p:spPr>
          <a:xfrm>
            <a:off x="906174" y="4001950"/>
            <a:ext cx="7562100" cy="134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5400" lIns="25400" spcFirstLastPara="1" rIns="25400" wrap="square" tIns="25400">
            <a:sp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b="1" i="0" lang="es-CL" sz="35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¿Y si el mayor aporte del </a:t>
            </a:r>
            <a:r>
              <a:rPr b="1" i="0" lang="es-CL" sz="3500" u="none" cap="none" strike="noStrike">
                <a:solidFill>
                  <a:srgbClr val="EC661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eCommerce</a:t>
            </a:r>
            <a:r>
              <a:rPr b="1" i="0" lang="es-CL" sz="35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nunca hubiera sido vender sino </a:t>
            </a:r>
            <a:r>
              <a:rPr b="1" i="0" lang="es-CL" sz="3500" u="none" cap="none" strike="noStrike">
                <a:solidFill>
                  <a:srgbClr val="EC661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conectar</a:t>
            </a:r>
            <a:r>
              <a:rPr b="1" i="0" lang="es-CL" sz="35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?</a:t>
            </a:r>
            <a:endParaRPr b="1" i="0" sz="3500" u="none" cap="none" strike="noStrike">
              <a:solidFill>
                <a:srgbClr val="EC661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26" name="Google Shape;226;g3f0ca2e771a_1_17"/>
          <p:cNvPicPr preferRelativeResize="0"/>
          <p:nvPr/>
        </p:nvPicPr>
        <p:blipFill rotWithShape="1">
          <a:blip r:embed="rId4">
            <a:alphaModFix/>
          </a:blip>
          <a:srcRect b="0" l="-2276" r="-256" t="0"/>
          <a:stretch/>
        </p:blipFill>
        <p:spPr>
          <a:xfrm>
            <a:off x="10498733" y="462926"/>
            <a:ext cx="1383701" cy="8600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3f0ca2e771a_1_58"/>
          <p:cNvSpPr txBox="1"/>
          <p:nvPr/>
        </p:nvSpPr>
        <p:spPr>
          <a:xfrm>
            <a:off x="702181" y="1619508"/>
            <a:ext cx="8661300" cy="3277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5400" lIns="25400" spcFirstLastPara="1" rIns="25400" wrap="square" tIns="25400">
            <a:sp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40"/>
              <a:buFont typeface="Play"/>
              <a:buNone/>
            </a:pPr>
            <a:r>
              <a:rPr b="1" i="0" lang="es-CL" sz="5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¿Seremos la generación que</a:t>
            </a:r>
            <a:r>
              <a:rPr b="1" i="0" lang="es-CL" sz="5200" u="none" cap="none" strike="noStrike">
                <a:solidFill>
                  <a:srgbClr val="D35D1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b="1" i="0" lang="es-CL" sz="5200" u="none" cap="none" strike="noStrike">
                <a:solidFill>
                  <a:srgbClr val="EC661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optimizó</a:t>
            </a:r>
            <a:r>
              <a:rPr b="1" i="0" lang="es-CL" sz="5200" u="none" cap="none" strike="noStrike">
                <a:solidFill>
                  <a:srgbClr val="D35D1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b="1" i="0" lang="es-CL" sz="5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solo</a:t>
            </a:r>
            <a:r>
              <a:rPr b="1" i="0" lang="es-CL" sz="5200" u="none" cap="none" strike="noStrike">
                <a:solidFill>
                  <a:srgbClr val="D35D1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b="1" i="0" lang="es-CL" sz="5200" u="none" cap="none" strike="noStrike">
                <a:solidFill>
                  <a:srgbClr val="EC661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métricas</a:t>
            </a:r>
            <a:r>
              <a:rPr b="1" i="0" lang="es-CL" sz="5200" u="none" cap="none" strike="noStrike">
                <a:solidFill>
                  <a:srgbClr val="D35D1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b="1" i="0" lang="es-CL" sz="5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 la que </a:t>
            </a:r>
            <a:r>
              <a:rPr b="1" i="0" lang="es-CL" sz="5200" u="none" cap="none" strike="noStrike">
                <a:solidFill>
                  <a:srgbClr val="EC661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redefinió el propósito del eCommerce?</a:t>
            </a:r>
            <a:endParaRPr b="1" i="0" sz="5200" u="none" cap="none" strike="noStrike">
              <a:solidFill>
                <a:srgbClr val="EC661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b="1" i="0" sz="5400" u="none" cap="none" strike="noStrik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32" name="Google Shape;232;g3f0ca2e771a_1_58"/>
          <p:cNvPicPr preferRelativeResize="0"/>
          <p:nvPr/>
        </p:nvPicPr>
        <p:blipFill rotWithShape="1">
          <a:blip r:embed="rId3">
            <a:alphaModFix/>
          </a:blip>
          <a:srcRect b="0" l="-2276" r="-256" t="0"/>
          <a:stretch/>
        </p:blipFill>
        <p:spPr>
          <a:xfrm>
            <a:off x="10498733" y="462926"/>
            <a:ext cx="1383701" cy="8600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3f0ca2e771a_1_53"/>
          <p:cNvSpPr txBox="1"/>
          <p:nvPr/>
        </p:nvSpPr>
        <p:spPr>
          <a:xfrm>
            <a:off x="812537" y="1476600"/>
            <a:ext cx="9030000" cy="133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5400" lIns="25400" spcFirstLastPara="1" rIns="25400" wrap="square" tIns="25400">
            <a:sp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"/>
              <a:buNone/>
            </a:pPr>
            <a:r>
              <a:rPr b="1" i="0" lang="es-CL" sz="5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La verdadera </a:t>
            </a:r>
            <a:r>
              <a:rPr b="1" i="0" lang="es-CL" sz="5200" u="none" cap="none" strike="noStrike">
                <a:solidFill>
                  <a:srgbClr val="E1631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ventaja competitiva…</a:t>
            </a:r>
            <a:endParaRPr b="1" i="0" sz="6200" u="none" cap="none" strike="noStrike">
              <a:solidFill>
                <a:srgbClr val="E16318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38" name="Google Shape;238;g3f0ca2e771a_1_53"/>
          <p:cNvSpPr txBox="1"/>
          <p:nvPr/>
        </p:nvSpPr>
        <p:spPr>
          <a:xfrm>
            <a:off x="789325" y="3053772"/>
            <a:ext cx="8794800" cy="133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5400" lIns="25400" spcFirstLastPara="1" rIns="25400" wrap="square" tIns="25400">
            <a:sp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"/>
              <a:buNone/>
            </a:pPr>
            <a:r>
              <a:rPr b="1" i="0" lang="es-CL" sz="5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Ya no está en la </a:t>
            </a:r>
            <a:r>
              <a:rPr b="1" i="0" lang="es-CL" sz="5200" u="none" cap="none" strike="noStrike">
                <a:solidFill>
                  <a:srgbClr val="E16319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tecnología…</a:t>
            </a:r>
            <a:endParaRPr b="1" i="0" sz="5200" u="none" cap="none" strike="noStrike">
              <a:solidFill>
                <a:srgbClr val="E16318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39" name="Google Shape;239;g3f0ca2e771a_1_53"/>
          <p:cNvSpPr txBox="1"/>
          <p:nvPr/>
        </p:nvSpPr>
        <p:spPr>
          <a:xfrm>
            <a:off x="812525" y="4535200"/>
            <a:ext cx="9030000" cy="261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5400" lIns="25400" spcFirstLastPara="1" rIns="25400" wrap="square" tIns="25400">
            <a:sp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"/>
              <a:buNone/>
            </a:pPr>
            <a:r>
              <a:rPr b="1" i="0" lang="es-CL" sz="5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Está en lo que decidimos </a:t>
            </a:r>
            <a:r>
              <a:rPr b="1" i="0" lang="es-CL" sz="5200" u="none" cap="none" strike="noStrike">
                <a:solidFill>
                  <a:srgbClr val="E16319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amplificar con ella.</a:t>
            </a:r>
            <a:endParaRPr b="1" i="0" sz="5200" u="none" cap="none" strike="noStrike">
              <a:solidFill>
                <a:srgbClr val="E1631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"/>
              <a:buNone/>
            </a:pPr>
            <a:r>
              <a:t/>
            </a:r>
            <a:endParaRPr b="1" i="0" sz="5200" u="none" cap="none" strike="noStrike">
              <a:solidFill>
                <a:srgbClr val="E16318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"/>
              <a:buNone/>
            </a:pPr>
            <a:r>
              <a:t/>
            </a:r>
            <a:endParaRPr b="1" i="0" sz="5200" u="none" cap="none" strike="noStrike">
              <a:solidFill>
                <a:srgbClr val="E16318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40" name="Google Shape;240;g3f0ca2e771a_1_53"/>
          <p:cNvPicPr preferRelativeResize="0"/>
          <p:nvPr/>
        </p:nvPicPr>
        <p:blipFill rotWithShape="1">
          <a:blip r:embed="rId3">
            <a:alphaModFix/>
          </a:blip>
          <a:srcRect b="0" l="-2276" r="-256" t="0"/>
          <a:stretch/>
        </p:blipFill>
        <p:spPr>
          <a:xfrm>
            <a:off x="10498733" y="462926"/>
            <a:ext cx="1383701" cy="8600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Google Shape;246;g3f36dce70eb_0_16" title="unnamed (1).png"/>
          <p:cNvPicPr preferRelativeResize="0"/>
          <p:nvPr/>
        </p:nvPicPr>
        <p:blipFill>
          <a:blip r:embed="rId3">
            <a:alphaModFix amt="56000"/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g3f36dce70eb_0_16"/>
          <p:cNvSpPr txBox="1"/>
          <p:nvPr/>
        </p:nvSpPr>
        <p:spPr>
          <a:xfrm>
            <a:off x="952488" y="1735800"/>
            <a:ext cx="9976500" cy="338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CL" sz="5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Nuestra </a:t>
            </a:r>
            <a:r>
              <a:rPr b="1" lang="es-CL" sz="5200">
                <a:solidFill>
                  <a:srgbClr val="EC661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oportunidad: </a:t>
            </a:r>
            <a:r>
              <a:rPr b="1" lang="es-CL" sz="5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crear </a:t>
            </a:r>
            <a:r>
              <a:rPr b="1" lang="es-CL" sz="5200">
                <a:solidFill>
                  <a:srgbClr val="EC661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ecosistemas </a:t>
            </a:r>
            <a:r>
              <a:rPr b="1" lang="es-CL" sz="5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donde la </a:t>
            </a:r>
            <a:r>
              <a:rPr b="1" lang="es-CL" sz="5200">
                <a:solidFill>
                  <a:srgbClr val="EC661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tecnología </a:t>
            </a:r>
            <a:r>
              <a:rPr b="1" lang="es-CL" sz="5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fortalezca cada relación entre una </a:t>
            </a:r>
            <a:r>
              <a:rPr b="1" lang="es-CL" sz="5200">
                <a:solidFill>
                  <a:srgbClr val="EC661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marca y una persona.</a:t>
            </a:r>
            <a:endParaRPr sz="1200"/>
          </a:p>
        </p:txBody>
      </p:sp>
      <p:pic>
        <p:nvPicPr>
          <p:cNvPr id="248" name="Google Shape;248;g3f36dce70eb_0_16"/>
          <p:cNvPicPr preferRelativeResize="0"/>
          <p:nvPr/>
        </p:nvPicPr>
        <p:blipFill rotWithShape="1">
          <a:blip r:embed="rId4">
            <a:alphaModFix/>
          </a:blip>
          <a:srcRect b="0" l="-2276" r="-256" t="0"/>
          <a:stretch/>
        </p:blipFill>
        <p:spPr>
          <a:xfrm>
            <a:off x="10498733" y="462926"/>
            <a:ext cx="1383701" cy="8600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Google Shape;253;g3f1efb086c8_0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246757" y="2480727"/>
            <a:ext cx="1897569" cy="1138541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g3f1efb086c8_0_0"/>
          <p:cNvSpPr txBox="1"/>
          <p:nvPr/>
        </p:nvSpPr>
        <p:spPr>
          <a:xfrm>
            <a:off x="-1" y="3000125"/>
            <a:ext cx="12122100" cy="71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5400" lIns="25400" spcFirstLastPara="1" rIns="25400" wrap="square" tIns="25400">
            <a:sp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"/>
              <a:buNone/>
            </a:pPr>
            <a:r>
              <a:rPr b="1" i="0" lang="es-CL" sz="54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¡Gracias!</a:t>
            </a:r>
            <a:endParaRPr b="1" i="0" sz="5400" u="none" cap="none" strike="noStrike">
              <a:solidFill>
                <a:srgbClr val="EC661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55" name="Google Shape;255;g3f1efb086c8_0_0"/>
          <p:cNvPicPr preferRelativeResize="0"/>
          <p:nvPr/>
        </p:nvPicPr>
        <p:blipFill rotWithShape="1">
          <a:blip r:embed="rId4">
            <a:alphaModFix/>
          </a:blip>
          <a:srcRect b="0" l="-2276" r="-256" t="0"/>
          <a:stretch/>
        </p:blipFill>
        <p:spPr>
          <a:xfrm>
            <a:off x="5230980" y="4937896"/>
            <a:ext cx="1941375" cy="1206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g3f1efb086c8_0_0" title="2025_NAT_ROSACEA_CREME_HA_V2_4k.mp4.gif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-108950" y="0"/>
            <a:ext cx="12314776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g3f1efb086c8_0_0"/>
          <p:cNvSpPr txBox="1"/>
          <p:nvPr/>
        </p:nvSpPr>
        <p:spPr>
          <a:xfrm>
            <a:off x="3909028" y="2985750"/>
            <a:ext cx="3356700" cy="88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CL" sz="57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¡Gracias!</a:t>
            </a:r>
            <a:endParaRPr sz="26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Google Shape;105;p2"/>
          <p:cNvPicPr preferRelativeResize="0"/>
          <p:nvPr/>
        </p:nvPicPr>
        <p:blipFill rotWithShape="1">
          <a:blip r:embed="rId3">
            <a:alphaModFix/>
          </a:blip>
          <a:srcRect b="5073" l="0" r="6532" t="0"/>
          <a:stretch/>
        </p:blipFill>
        <p:spPr>
          <a:xfrm>
            <a:off x="-38100" y="-52665"/>
            <a:ext cx="12268201" cy="7012265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2"/>
          <p:cNvSpPr/>
          <p:nvPr/>
        </p:nvSpPr>
        <p:spPr>
          <a:xfrm>
            <a:off x="-76200" y="-52675"/>
            <a:ext cx="12369000" cy="7012200"/>
          </a:xfrm>
          <a:prstGeom prst="rect">
            <a:avLst/>
          </a:prstGeom>
          <a:solidFill>
            <a:srgbClr val="000000">
              <a:alpha val="36862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8075" lIns="38075" spcFirstLastPara="1" rIns="38075" wrap="square" tIns="38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6"/>
              <a:buFont typeface="Arial"/>
              <a:buNone/>
            </a:pPr>
            <a:r>
              <a:t/>
            </a:r>
            <a:endParaRPr b="0" i="0" sz="556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7" name="Google Shape;107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94155" y="2438201"/>
            <a:ext cx="1638950" cy="983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p3"/>
          <p:cNvPicPr preferRelativeResize="0"/>
          <p:nvPr/>
        </p:nvPicPr>
        <p:blipFill rotWithShape="1">
          <a:blip r:embed="rId3">
            <a:alphaModFix/>
          </a:blip>
          <a:srcRect b="5073" l="0" r="6532" t="0"/>
          <a:stretch/>
        </p:blipFill>
        <p:spPr>
          <a:xfrm>
            <a:off x="-38100" y="-52665"/>
            <a:ext cx="12268201" cy="7012265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3"/>
          <p:cNvSpPr/>
          <p:nvPr/>
        </p:nvSpPr>
        <p:spPr>
          <a:xfrm>
            <a:off x="-76200" y="-52675"/>
            <a:ext cx="12369000" cy="7012200"/>
          </a:xfrm>
          <a:prstGeom prst="rect">
            <a:avLst/>
          </a:prstGeom>
          <a:solidFill>
            <a:srgbClr val="000000">
              <a:alpha val="36862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8075" lIns="38075" spcFirstLastPara="1" rIns="38075" wrap="square" tIns="38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6"/>
              <a:buFont typeface="Arial"/>
              <a:buNone/>
            </a:pPr>
            <a:r>
              <a:t/>
            </a:r>
            <a:endParaRPr b="0" i="0" sz="556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" name="Google Shape;114;p3"/>
          <p:cNvSpPr txBox="1"/>
          <p:nvPr/>
        </p:nvSpPr>
        <p:spPr>
          <a:xfrm>
            <a:off x="872578" y="1354750"/>
            <a:ext cx="6099600" cy="19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5400" lIns="25400" spcFirstLastPara="1" rIns="25400" wrap="square" tIns="25400">
            <a:sp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b="1" i="0" lang="es-CL" sz="5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¿Qué estamos </a:t>
            </a:r>
            <a:r>
              <a:rPr b="1" i="0" lang="es-CL" sz="5200" u="none" cap="none" strike="noStrike">
                <a:solidFill>
                  <a:srgbClr val="EC661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optimizando</a:t>
            </a:r>
            <a:r>
              <a:rPr b="1" i="0" lang="es-CL" sz="5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realmente?</a:t>
            </a:r>
            <a:endParaRPr b="1" i="0" sz="5200" u="none" cap="none" strike="noStrike">
              <a:solidFill>
                <a:srgbClr val="EC661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15" name="Google Shape;115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94155" y="2438201"/>
            <a:ext cx="1638950" cy="983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p4" title="natura corp_logo_branco.png"/>
          <p:cNvPicPr preferRelativeResize="0"/>
          <p:nvPr/>
        </p:nvPicPr>
        <p:blipFill rotWithShape="1">
          <a:blip r:embed="rId3">
            <a:alphaModFix/>
          </a:blip>
          <a:srcRect b="0" l="-1300" r="-7042" t="0"/>
          <a:stretch/>
        </p:blipFill>
        <p:spPr>
          <a:xfrm>
            <a:off x="10753754" y="365125"/>
            <a:ext cx="1200092" cy="2450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4"/>
          <p:cNvPicPr preferRelativeResize="0"/>
          <p:nvPr/>
        </p:nvPicPr>
        <p:blipFill rotWithShape="1">
          <a:blip r:embed="rId4">
            <a:alphaModFix/>
          </a:blip>
          <a:srcRect b="0" l="0" r="0" t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4"/>
          <p:cNvPicPr preferRelativeResize="0"/>
          <p:nvPr/>
        </p:nvPicPr>
        <p:blipFill rotWithShape="1">
          <a:blip r:embed="rId5">
            <a:alphaModFix/>
          </a:blip>
          <a:srcRect b="10787" l="0" r="0" t="13917"/>
          <a:stretch/>
        </p:blipFill>
        <p:spPr>
          <a:xfrm>
            <a:off x="0" y="-25400"/>
            <a:ext cx="6153725" cy="6883400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4"/>
          <p:cNvSpPr/>
          <p:nvPr/>
        </p:nvSpPr>
        <p:spPr>
          <a:xfrm>
            <a:off x="-12700" y="-25400"/>
            <a:ext cx="12192000" cy="6931200"/>
          </a:xfrm>
          <a:prstGeom prst="rect">
            <a:avLst/>
          </a:prstGeom>
          <a:solidFill>
            <a:srgbClr val="000000">
              <a:alpha val="36862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8075" lIns="38075" spcFirstLastPara="1" rIns="38075" wrap="square" tIns="38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6"/>
              <a:buFont typeface="Arial"/>
              <a:buNone/>
            </a:pPr>
            <a:r>
              <a:t/>
            </a:r>
            <a:endParaRPr b="0" i="0" sz="556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Google Shape;124;p4"/>
          <p:cNvSpPr txBox="1"/>
          <p:nvPr/>
        </p:nvSpPr>
        <p:spPr>
          <a:xfrm>
            <a:off x="1555751" y="3691141"/>
            <a:ext cx="9311100" cy="18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8075" lIns="38075" spcFirstLastPara="1" rIns="38075" wrap="square" tIns="380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77"/>
              <a:buFont typeface="Arial"/>
              <a:buNone/>
            </a:pPr>
            <a:r>
              <a:t/>
            </a:r>
            <a:endParaRPr b="0" i="0" sz="2777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1" i="0" lang="es-CL" sz="6000" u="none" cap="none" strike="noStrike">
                <a:solidFill>
                  <a:srgbClr val="FE64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El dilema de </a:t>
            </a:r>
            <a:r>
              <a:rPr b="1" i="0" lang="es-CL" sz="60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los</a:t>
            </a:r>
            <a:r>
              <a:rPr b="1" i="0" lang="es-CL" sz="6000" u="none" cap="none" strike="noStrike">
                <a:solidFill>
                  <a:srgbClr val="FE64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b="1" i="0" lang="es-CL" sz="6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canales</a:t>
            </a:r>
            <a:endParaRPr b="1" i="0" sz="60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77"/>
              <a:buFont typeface="Arial"/>
              <a:buNone/>
            </a:pPr>
            <a:r>
              <a:t/>
            </a:r>
            <a:endParaRPr b="0" i="0" sz="2777" u="none" cap="none" strike="noStrike">
              <a:solidFill>
                <a:srgbClr val="FFFFFF"/>
              </a:solidFill>
              <a:latin typeface="Play"/>
              <a:ea typeface="Play"/>
              <a:cs typeface="Play"/>
              <a:sym typeface="Play"/>
            </a:endParaRPr>
          </a:p>
        </p:txBody>
      </p:sp>
      <p:pic>
        <p:nvPicPr>
          <p:cNvPr id="125" name="Google Shape;125;p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794155" y="2438201"/>
            <a:ext cx="1638950" cy="983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3f0ca2e771a_0_1"/>
          <p:cNvSpPr txBox="1"/>
          <p:nvPr/>
        </p:nvSpPr>
        <p:spPr>
          <a:xfrm>
            <a:off x="872578" y="2226523"/>
            <a:ext cx="7654800" cy="133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5400" lIns="25400" spcFirstLastPara="1" rIns="25400" wrap="square" tIns="25400">
            <a:sp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b="1" i="0" lang="es-CL" sz="5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¿Y si no fueran mundos </a:t>
            </a:r>
            <a:r>
              <a:rPr b="1" i="0" lang="es-CL" sz="5200" u="none" cap="none" strike="noStrike">
                <a:solidFill>
                  <a:srgbClr val="EC661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opuestos?</a:t>
            </a:r>
            <a:endParaRPr b="1" i="0" sz="5200" u="none" cap="none" strike="noStrike">
              <a:solidFill>
                <a:srgbClr val="EC661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31" name="Google Shape;131;g3f0ca2e771a_0_1"/>
          <p:cNvSpPr txBox="1"/>
          <p:nvPr/>
        </p:nvSpPr>
        <p:spPr>
          <a:xfrm>
            <a:off x="891254" y="3917134"/>
            <a:ext cx="7654800" cy="194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5400" lIns="25400" spcFirstLastPara="1" rIns="25400" wrap="square" tIns="25400">
            <a:sp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s-CL" sz="2600" u="none" cap="none" strike="noStrike">
                <a:solidFill>
                  <a:srgbClr val="EC661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Tiendas </a:t>
            </a:r>
            <a:r>
              <a:rPr b="1" i="0" lang="es-CL" sz="26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vs</a:t>
            </a:r>
            <a:r>
              <a:rPr b="1" i="0" lang="es-CL" sz="2600" u="none" cap="none" strike="noStrike">
                <a:solidFill>
                  <a:srgbClr val="EC661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eCommerce</a:t>
            </a:r>
            <a:endParaRPr b="1" i="0" sz="2600" u="none" cap="none" strike="noStrike">
              <a:solidFill>
                <a:srgbClr val="EC661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0" sz="2600" u="none" cap="none" strike="noStrike">
              <a:solidFill>
                <a:srgbClr val="EC661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s-CL" sz="2600" u="none" cap="none" strike="noStrike">
                <a:solidFill>
                  <a:srgbClr val="EC661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Personas </a:t>
            </a:r>
            <a:r>
              <a:rPr b="1" i="0" lang="es-CL" sz="26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vs</a:t>
            </a:r>
            <a:r>
              <a:rPr b="1" i="0" lang="es-CL" sz="2600" u="none" cap="none" strike="noStrike">
                <a:solidFill>
                  <a:srgbClr val="EC661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Tecnología</a:t>
            </a:r>
            <a:endParaRPr b="1" i="0" sz="16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0" sz="2600" u="none" cap="none" strike="noStrike">
              <a:solidFill>
                <a:srgbClr val="EC661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s-CL" sz="2600" u="none" cap="none" strike="noStrike">
                <a:solidFill>
                  <a:srgbClr val="EC661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IA </a:t>
            </a:r>
            <a:r>
              <a:rPr b="1" i="0" lang="es-CL" sz="26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vs</a:t>
            </a:r>
            <a:r>
              <a:rPr b="1" i="0" lang="es-CL" sz="2600" u="none" cap="none" strike="noStrike">
                <a:solidFill>
                  <a:srgbClr val="EC661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Humanidad</a:t>
            </a:r>
            <a:endParaRPr b="1" i="0" sz="16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s-CL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Personas </a:t>
            </a:r>
            <a:r>
              <a:rPr b="1" i="0" lang="es-CL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r>
              <a:rPr b="0" i="0" lang="es-CL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Tecnología.</a:t>
            </a:r>
            <a:endParaRPr b="1" i="0" sz="2400" u="none" cap="none" strike="noStrike">
              <a:solidFill>
                <a:srgbClr val="EC6617"/>
              </a:solidFill>
              <a:latin typeface="Play"/>
              <a:ea typeface="Play"/>
              <a:cs typeface="Play"/>
              <a:sym typeface="Play"/>
            </a:endParaRPr>
          </a:p>
        </p:txBody>
      </p:sp>
      <p:pic>
        <p:nvPicPr>
          <p:cNvPr id="132" name="Google Shape;132;g3f0ca2e771a_0_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4155" y="2438201"/>
            <a:ext cx="1638950" cy="983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fundo-01.png" id="137" name="Google Shape;137;g3f0ca2e771a_0_7"/>
          <p:cNvPicPr preferRelativeResize="0"/>
          <p:nvPr/>
        </p:nvPicPr>
        <p:blipFill rotWithShape="1">
          <a:blip r:embed="rId3">
            <a:alphaModFix/>
          </a:blip>
          <a:srcRect b="3791" l="-69" r="2049" t="2838"/>
          <a:stretch/>
        </p:blipFill>
        <p:spPr>
          <a:xfrm>
            <a:off x="-266052" y="-90663"/>
            <a:ext cx="12686751" cy="7114032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g3f0ca2e771a_0_7"/>
          <p:cNvSpPr/>
          <p:nvPr/>
        </p:nvSpPr>
        <p:spPr>
          <a:xfrm>
            <a:off x="-26525" y="-56262"/>
            <a:ext cx="12462300" cy="7045200"/>
          </a:xfrm>
          <a:prstGeom prst="rect">
            <a:avLst/>
          </a:prstGeom>
          <a:solidFill>
            <a:schemeClr val="dk1">
              <a:alpha val="34509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139" name="Google Shape;139;g3f0ca2e771a_0_7"/>
          <p:cNvSpPr/>
          <p:nvPr/>
        </p:nvSpPr>
        <p:spPr>
          <a:xfrm>
            <a:off x="899578" y="2423325"/>
            <a:ext cx="3542700" cy="2370600"/>
          </a:xfrm>
          <a:prstGeom prst="rect">
            <a:avLst/>
          </a:prstGeom>
          <a:solidFill>
            <a:srgbClr val="FEE8D4"/>
          </a:solidFill>
          <a:ln>
            <a:noFill/>
          </a:ln>
        </p:spPr>
        <p:txBody>
          <a:bodyPr anchorCtr="0" anchor="ctr" bIns="72000" lIns="72000" spcFirstLastPara="1" rIns="72000" wrap="square" tIns="72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1" i="0" lang="es-CL" sz="6000" u="none" cap="none" strike="noStrike">
                <a:solidFill>
                  <a:srgbClr val="AC360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+100.000 </a:t>
            </a:r>
            <a:r>
              <a:rPr b="1" i="0" lang="es-CL" sz="2400" u="none" cap="none" strike="noStrike">
                <a:solidFill>
                  <a:srgbClr val="AC360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Consultoras de Belleza </a:t>
            </a:r>
            <a:endParaRPr b="1" i="0" sz="2400" u="none" cap="none" strike="noStrike">
              <a:solidFill>
                <a:srgbClr val="AC360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40" name="Google Shape;140;g3f0ca2e771a_0_7"/>
          <p:cNvSpPr txBox="1"/>
          <p:nvPr/>
        </p:nvSpPr>
        <p:spPr>
          <a:xfrm>
            <a:off x="445920" y="1818879"/>
            <a:ext cx="3641400" cy="76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s-CL" sz="24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Venta Directa</a:t>
            </a:r>
            <a:endParaRPr b="1" i="1" sz="2400" u="none" cap="none" strike="noStrik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41" name="Google Shape;141;g3f0ca2e771a_0_7"/>
          <p:cNvSpPr/>
          <p:nvPr/>
        </p:nvSpPr>
        <p:spPr>
          <a:xfrm>
            <a:off x="4837478" y="2423325"/>
            <a:ext cx="3542700" cy="2370600"/>
          </a:xfrm>
          <a:prstGeom prst="rect">
            <a:avLst/>
          </a:prstGeom>
          <a:solidFill>
            <a:srgbClr val="FEE8D4"/>
          </a:solidFill>
          <a:ln>
            <a:noFill/>
          </a:ln>
        </p:spPr>
        <p:txBody>
          <a:bodyPr anchorCtr="0" anchor="ctr" bIns="72000" lIns="72000" spcFirstLastPara="1" rIns="72000" wrap="square" tIns="72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1" i="0" lang="es-CL" sz="6000" u="none" cap="none" strike="noStrike">
                <a:solidFill>
                  <a:srgbClr val="AC360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51</a:t>
            </a:r>
            <a:endParaRPr b="1" i="0" sz="14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s-CL" sz="2400" u="none" cap="none" strike="noStrike">
                <a:solidFill>
                  <a:srgbClr val="AC360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Tiendas desde Arica a Punta Arenas</a:t>
            </a:r>
            <a:endParaRPr b="1" i="0" sz="6000" u="none" cap="none" strike="noStrike">
              <a:solidFill>
                <a:srgbClr val="AC360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42" name="Google Shape;142;g3f0ca2e771a_0_7"/>
          <p:cNvSpPr txBox="1"/>
          <p:nvPr/>
        </p:nvSpPr>
        <p:spPr>
          <a:xfrm>
            <a:off x="4383936" y="1818879"/>
            <a:ext cx="3641400" cy="76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s-CL" sz="24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Retail</a:t>
            </a:r>
            <a:endParaRPr b="1" i="1" sz="2400" u="none" cap="none" strike="noStrik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43" name="Google Shape;143;g3f0ca2e771a_0_7"/>
          <p:cNvSpPr/>
          <p:nvPr/>
        </p:nvSpPr>
        <p:spPr>
          <a:xfrm>
            <a:off x="8775378" y="2423325"/>
            <a:ext cx="3119100" cy="2370600"/>
          </a:xfrm>
          <a:prstGeom prst="rect">
            <a:avLst/>
          </a:prstGeom>
          <a:solidFill>
            <a:srgbClr val="FEE8D4"/>
          </a:solidFill>
          <a:ln>
            <a:noFill/>
          </a:ln>
        </p:spPr>
        <p:txBody>
          <a:bodyPr anchorCtr="0" anchor="ctr" bIns="72000" lIns="72000" spcFirstLastPara="1" rIns="72000" wrap="square" tIns="72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es-CL" sz="3200" u="none" cap="none" strike="noStrike">
                <a:solidFill>
                  <a:srgbClr val="AC360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DTC / Social Selling, App, Marketplaces</a:t>
            </a:r>
            <a:endParaRPr b="1" i="0" sz="3200" u="none" cap="none" strike="noStrike">
              <a:solidFill>
                <a:srgbClr val="AC360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44" name="Google Shape;144;g3f0ca2e771a_0_7"/>
          <p:cNvSpPr txBox="1"/>
          <p:nvPr/>
        </p:nvSpPr>
        <p:spPr>
          <a:xfrm>
            <a:off x="8159363" y="1818879"/>
            <a:ext cx="3641400" cy="76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s-CL" sz="24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eCommerce</a:t>
            </a:r>
            <a:endParaRPr b="1" i="1" sz="2400" u="none" cap="none" strike="noStrik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45" name="Google Shape;145;g3f0ca2e771a_0_7"/>
          <p:cNvPicPr preferRelativeResize="0"/>
          <p:nvPr/>
        </p:nvPicPr>
        <p:blipFill rotWithShape="1">
          <a:blip r:embed="rId4">
            <a:alphaModFix/>
          </a:blip>
          <a:srcRect b="0" l="-2276" r="-256" t="0"/>
          <a:stretch/>
        </p:blipFill>
        <p:spPr>
          <a:xfrm>
            <a:off x="10666833" y="392652"/>
            <a:ext cx="1383701" cy="860067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g3f0ca2e771a_0_7"/>
          <p:cNvSpPr/>
          <p:nvPr/>
        </p:nvSpPr>
        <p:spPr>
          <a:xfrm>
            <a:off x="899578" y="4992850"/>
            <a:ext cx="10995000" cy="614100"/>
          </a:xfrm>
          <a:prstGeom prst="rect">
            <a:avLst/>
          </a:prstGeom>
          <a:solidFill>
            <a:srgbClr val="FEE8D4"/>
          </a:solidFill>
          <a:ln>
            <a:noFill/>
          </a:ln>
        </p:spPr>
        <p:txBody>
          <a:bodyPr anchorCtr="0" anchor="ctr" bIns="72000" lIns="72000" spcFirstLastPara="1" rIns="72000" wrap="square" tIns="72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s-CL" sz="2400" u="none" cap="none" strike="noStrike">
                <a:solidFill>
                  <a:srgbClr val="AC360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Cliente tiene +7 interacciones con la marca antes de comprar</a:t>
            </a:r>
            <a:endParaRPr b="1" i="0" sz="2400" u="none" cap="none" strike="noStrike">
              <a:solidFill>
                <a:srgbClr val="AC360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Google Shape;152;g3f36dce70eb_0_1" title="unnamed (1).png"/>
          <p:cNvPicPr preferRelativeResize="0"/>
          <p:nvPr/>
        </p:nvPicPr>
        <p:blipFill>
          <a:blip r:embed="rId3">
            <a:alphaModFix amt="56000"/>
          </a:blip>
          <a:stretch>
            <a:fillRect/>
          </a:stretch>
        </p:blipFill>
        <p:spPr>
          <a:xfrm>
            <a:off x="0" y="-53612"/>
            <a:ext cx="12192000" cy="6965215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g3f36dce70eb_0_1"/>
          <p:cNvSpPr txBox="1"/>
          <p:nvPr>
            <p:ph type="title"/>
          </p:nvPr>
        </p:nvSpPr>
        <p:spPr>
          <a:xfrm>
            <a:off x="701100" y="1650325"/>
            <a:ext cx="11360100" cy="2852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Play"/>
              <a:buNone/>
            </a:pPr>
            <a:r>
              <a:rPr b="1" lang="es-CL" sz="5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El </a:t>
            </a:r>
            <a:r>
              <a:rPr b="1" lang="es-CL" sz="5200">
                <a:solidFill>
                  <a:srgbClr val="EC661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cliente</a:t>
            </a:r>
            <a:r>
              <a:rPr b="1" lang="es-CL" sz="5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no piensa en canales.</a:t>
            </a:r>
            <a:endParaRPr b="1" sz="52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Play"/>
              <a:buNone/>
            </a:pPr>
            <a:r>
              <a:t/>
            </a:r>
            <a:endParaRPr b="1" sz="52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Play"/>
              <a:buNone/>
            </a:pPr>
            <a:r>
              <a:rPr b="1" lang="es-CL" sz="5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Somos </a:t>
            </a:r>
            <a:r>
              <a:rPr b="1" lang="es-CL" sz="5200">
                <a:solidFill>
                  <a:srgbClr val="EC661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nosotros.</a:t>
            </a:r>
            <a:endParaRPr b="1" sz="5200">
              <a:solidFill>
                <a:srgbClr val="EC661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54" name="Google Shape;154;g3f36dce70eb_0_1"/>
          <p:cNvPicPr preferRelativeResize="0"/>
          <p:nvPr/>
        </p:nvPicPr>
        <p:blipFill rotWithShape="1">
          <a:blip r:embed="rId4">
            <a:alphaModFix/>
          </a:blip>
          <a:srcRect b="0" l="-2276" r="-256" t="0"/>
          <a:stretch/>
        </p:blipFill>
        <p:spPr>
          <a:xfrm>
            <a:off x="10498733" y="462926"/>
            <a:ext cx="1383701" cy="8600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0"/>
          <p:cNvSpPr txBox="1"/>
          <p:nvPr/>
        </p:nvSpPr>
        <p:spPr>
          <a:xfrm>
            <a:off x="872578" y="2198185"/>
            <a:ext cx="8374200" cy="261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5400" lIns="25400" spcFirstLastPara="1" rIns="25400" wrap="square" tIns="25400">
            <a:sp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b="1" i="0" lang="es-CL" sz="5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La </a:t>
            </a:r>
            <a:r>
              <a:rPr b="1" i="0" lang="es-CL" sz="5200" u="none" cap="none" strike="noStrike">
                <a:solidFill>
                  <a:srgbClr val="EC661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tecnología</a:t>
            </a:r>
            <a:r>
              <a:rPr b="1" i="0" lang="es-CL" sz="5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no reemplaza las relaciones.</a:t>
            </a:r>
            <a:endParaRPr b="1" i="0" sz="52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t/>
            </a:r>
            <a:endParaRPr b="1" i="0" sz="5200" u="none" cap="none" strike="noStrik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b="1" i="0" lang="es-CL" sz="5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Las </a:t>
            </a:r>
            <a:r>
              <a:rPr b="1" i="0" lang="es-CL" sz="5200" u="none" cap="none" strike="noStrike">
                <a:solidFill>
                  <a:srgbClr val="EC661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escala.</a:t>
            </a:r>
            <a:endParaRPr b="1" i="0" sz="5200" u="none" cap="none" strike="noStrike">
              <a:solidFill>
                <a:srgbClr val="EC661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60" name="Google Shape;160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4155" y="2438201"/>
            <a:ext cx="1638950" cy="983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fundo-01.png" id="165" name="Google Shape;165;p12"/>
          <p:cNvPicPr preferRelativeResize="0"/>
          <p:nvPr/>
        </p:nvPicPr>
        <p:blipFill rotWithShape="1">
          <a:blip r:embed="rId3">
            <a:alphaModFix/>
          </a:blip>
          <a:srcRect b="3791" l="-69" r="2049" t="2838"/>
          <a:stretch/>
        </p:blipFill>
        <p:spPr>
          <a:xfrm>
            <a:off x="-265175" y="-109725"/>
            <a:ext cx="12457175" cy="7114026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12"/>
          <p:cNvSpPr/>
          <p:nvPr/>
        </p:nvSpPr>
        <p:spPr>
          <a:xfrm>
            <a:off x="0" y="-73475"/>
            <a:ext cx="12192000" cy="7113900"/>
          </a:xfrm>
          <a:prstGeom prst="rect">
            <a:avLst/>
          </a:prstGeom>
          <a:solidFill>
            <a:schemeClr val="dk1">
              <a:alpha val="34509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Play"/>
              <a:ea typeface="Play"/>
              <a:cs typeface="Play"/>
              <a:sym typeface="Play"/>
            </a:endParaRPr>
          </a:p>
        </p:txBody>
      </p:sp>
      <p:pic>
        <p:nvPicPr>
          <p:cNvPr descr="Tatuagem no braço&#10;&#10;Descrição gerada automaticamente" id="167" name="Google Shape;167;p12"/>
          <p:cNvPicPr preferRelativeResize="0"/>
          <p:nvPr/>
        </p:nvPicPr>
        <p:blipFill rotWithShape="1">
          <a:blip r:embed="rId4">
            <a:alphaModFix/>
          </a:blip>
          <a:srcRect b="16667" l="0" r="0" t="0"/>
          <a:stretch/>
        </p:blipFill>
        <p:spPr>
          <a:xfrm>
            <a:off x="0" y="-49619"/>
            <a:ext cx="5200650" cy="7060018"/>
          </a:xfrm>
          <a:prstGeom prst="rect">
            <a:avLst/>
          </a:prstGeom>
          <a:solidFill>
            <a:schemeClr val="dk1"/>
          </a:solidFill>
          <a:ln>
            <a:noFill/>
          </a:ln>
        </p:spPr>
      </p:pic>
      <p:sp>
        <p:nvSpPr>
          <p:cNvPr id="168" name="Google Shape;168;p12"/>
          <p:cNvSpPr/>
          <p:nvPr/>
        </p:nvSpPr>
        <p:spPr>
          <a:xfrm>
            <a:off x="0" y="-49620"/>
            <a:ext cx="5200800" cy="7066200"/>
          </a:xfrm>
          <a:prstGeom prst="rect">
            <a:avLst/>
          </a:prstGeom>
          <a:solidFill>
            <a:schemeClr val="dk1">
              <a:alpha val="52941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Play"/>
              <a:ea typeface="Play"/>
              <a:cs typeface="Play"/>
              <a:sym typeface="Play"/>
            </a:endParaRPr>
          </a:p>
        </p:txBody>
      </p:sp>
      <p:pic>
        <p:nvPicPr>
          <p:cNvPr id="169" name="Google Shape;169;p12"/>
          <p:cNvPicPr preferRelativeResize="0"/>
          <p:nvPr/>
        </p:nvPicPr>
        <p:blipFill rotWithShape="1">
          <a:blip r:embed="rId5">
            <a:alphaModFix/>
          </a:blip>
          <a:srcRect b="0" l="-2276" r="-256" t="0"/>
          <a:stretch/>
        </p:blipFill>
        <p:spPr>
          <a:xfrm>
            <a:off x="264033" y="5771476"/>
            <a:ext cx="1383701" cy="860067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12"/>
          <p:cNvSpPr txBox="1"/>
          <p:nvPr/>
        </p:nvSpPr>
        <p:spPr>
          <a:xfrm>
            <a:off x="457867" y="712570"/>
            <a:ext cx="4844100" cy="192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1" i="0" lang="es-CL" sz="5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Tecnología al servicio de los vínculos</a:t>
            </a:r>
            <a:endParaRPr b="1" i="0" sz="52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71" name="Google Shape;171;p12"/>
          <p:cNvSpPr txBox="1"/>
          <p:nvPr/>
        </p:nvSpPr>
        <p:spPr>
          <a:xfrm>
            <a:off x="457873" y="3242025"/>
            <a:ext cx="37353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s-CL" sz="2500" u="none" cap="none" strike="noStrike">
                <a:solidFill>
                  <a:srgbClr val="EC661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Personas en el centro</a:t>
            </a:r>
            <a:endParaRPr b="1" i="0" sz="15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5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72" name="Google Shape;172;p12"/>
          <p:cNvPicPr preferRelativeResize="0"/>
          <p:nvPr/>
        </p:nvPicPr>
        <p:blipFill rotWithShape="1">
          <a:blip r:embed="rId6">
            <a:alphaModFix/>
          </a:blip>
          <a:srcRect b="1153" l="4239" r="2381" t="3600"/>
          <a:stretch/>
        </p:blipFill>
        <p:spPr>
          <a:xfrm>
            <a:off x="10509650" y="725900"/>
            <a:ext cx="1243500" cy="22956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sp>
        <p:nvSpPr>
          <p:cNvPr descr="data:image/png;base64,iVBORw0KGgoAAAANSUhEUgAABAcAAAgACAYAAABaYVqOAAAQAElEQVR4Aex9BaAd1bn12mNH7o0HSNDKe1Xa//W1aCm0WNwhJMHdXSMkgXgChLjgbkXbQrHgBIJLcZdg0etyzpl/rT1n33vuzQ2Bynt9bSaz5vu+9cnes2dmj5wQPGxcNo7A3zgCcRwbIiAiIk1kiXKiPdFx7dq1nSsqKrpUVlZuUl1dvXldXd33q6qqfkb9v2tqanasra39DbE7uZ7k+tbX1w8gBhUxmHIoMawEI6pqaw9h/KEV1dVHVtbUnMC846tqak6pqas7g/XPqK6tHV1dWz2WGFdTVzOV/FTy09neLIH6/Nq62kvov7S2vvZq4tr6+tpryf+euLWmruZO9unPdXW19xD3M/Zh2g/X1NYsramteaamrvrZ2rrql2vral8hXiPeSVDzUW1dzWc1tTUW0mutXv1ZdW31ZzX01dbVflZb5GoopVtOfEt8QP+79L3LPlhp9frad9nfhJNeV7SpK66uvu7dOuq1lLUNTi/GFO3EX/tuHe2G+vp36xVbhPLrydsYJ9UGwbF5s76+/hXGWNQ21L9ST9QVIV99Q8MrrPmK9IbG+leEuqJfUvEWrGOl4ol6ooFx9cwRXyd9PWhgbDHmVcoXaS8rBbll7JuF+PqGBuq1RH2LOLa3TLGC4lvY9Ywn5LOor1/GcU/QQB8hPuHkE2qX8Zg9Q+4pHqtHqD/C42shnefeejnrr615xMVYu6Zor0fynE/i1+O3tYq+2rqah6prq+6trq2+p7o1qqvX5ZpiaulrRm0T73JqW/lr76nldbMOauvIN4PnEq+tuj/z2ryzrr7+VuI2i7o6yrrbeP4QjdTrKRNYf339bXWNjbfVE42EpCC9Nepzjbc15nK3SdZTSm8syM5ZXrqQKzTeliPfWCjcVsTNuXz+2m+ChvXE5ckLqiG5AVydy+VuYsw7+ULhs2bEn+ViosjlKHNxwXIF8nmBHPvczNFWvuNyjJHeWMh/JmlrMEa6wP595iBbcHYiC5815vMlMYme1Ev0JI71bVyhKdbxTTLXHM99XScuzz7m89zffMsa2p+crd0qX/HclwLh6ilWdo6cy3G+HOvKb+HqFWtYjjl5O75sfx3JtoucjWV+nlBbsnNFX6kUXwr1SbZiJAWnSwriHGQ7OM5JV0u2Ypxs0rkvLkacBTnFlaI0xvE2trg/bXL0lY6T9AK5bwaNYwLmfVqI8x/kC7n3LeLC+wUiHxfeo23RGDe+kY/zr+UL+dcFnnevC9KJ16i/wPjnKJ93IP98Ec/l4sIThULuSSFH2UA0NuPxxkJhSWOh8cGGQu5B8hbSGyzXSLvxnlyc+yNj7qK8sxXu0HXbkM/dSNwk1OcabhLE5/K5GxryDVc05BqutMjnriRP0M43XEn/5eQXEgtyuYYFkqWgf15DY8PMusaGixoa6y5qaBCoNwh1Mxsb66fVN9aPq6+vH0tIWtTWkxPfWH8unznO5Fxrn4sSWXMGOWefRu74BNWUDnXU646vrqs+tra29jDi0HVRdSifwQ5huyO4T3pGGxTncr0bGxv3TlAnuXtjbe1ucWOjBfnditiZ96YdeW9uQtH+bz7L/YJ8E9jGf7GNn/D5sQlF+8fs9/eJ75Xg++znd+M43pL1WoB1u7PGJq2wKWO78vl0HcRxRRfy60DPs21hzZo1ndrC6tWrO7YFttth1apVFtT1rNzuq6++avfll1+Wf/7552XLly/Pfvzxxxn6Uq+++qqerfWM7dM2f+Mj+8b0jSOgEfhabPw48LXDs9HJiSgoTlDtOUl3q6uLv8eJeVtO3tvTt2sdbwQN+Txf5BsPJ3c6bxLjGhvz04i5uVz+8lwud0Mmk7k9nU7/KZVKPRCG0ZIgCB5MpdL3R5Hs8H7a95O/jzH3MOYPvu/fQdxWxK1+ENzEmBtKcF02lboim81eXp7NLC7LpOdkM5m52Ux6ZiYVzWCNGdl0amImnTmPGJ9Jpc/OpFJnp1KpM9mXkwTqx7IPR9B/eDpKH0jsH0bp/aNUaggxOJPK9Gd/ekSpdE9iz3QqvRvt3Ri/Yzqd+VU6lf1lKpX9Getsyzo/Jr6fILNVOpXplklnLFLUU1bPdsums93SqXS3VCrdzXGsZXVx8jkU7W0y6cz3qFvQ9z0hFaW/Z5FKf4/9/p7jIvIROY5r4o9S30uFqe+Jt/HyF23HRbSDKPpeqNgilB+StzFOsq76wbH5QRhF2zLGIhVG24ZEZBFuG0ZEGGwbMEZxQRBtK8ivWEnFWyiGeWEYbhsQiYy2DZkTkle8pINyBdmBjWc/wuinYRj9vyAMtwsJSSEMo+3SRYgXUmHackFJXMCYkGBd65PuwLHdTnA298fa4tK2Vno7mxelybO9SEhvx2P2K473Djwuu1LflcfYQjrPvTY5F2NlJmPjm3TZraA6aXJZQvKbgMfvt5l0dm+ip0M6nU30bFE6u4VM98zwOkiQ6plKZWi7eOkp2sWYdLpnRKQYvw7Sym0GzyVeW6ke6VSqfxRFg4lBFqnUoDASIsrAcjyfBvFYDeKxsHYUBIM4LwzyKMMiTOAP8nyHwOqBR9vzBkkGlJ4Ab1Do4qh7hIE/yFB6wCAvjgnsa4zZ34CQdADIEU222Z85rTjsD8bFRZTqjmtDHghjhpL/PufVbqVAHHcTxCFGNxSEuFuhEHeLBfr5dZZ8IeEYo1juh+XAGEPOxKabjWO86kgXYsN6FqabcgTue7dmxN0M0E1xsVENY3Vja4pP7Jg1bBzYL8bJjq2U33TjOHQDYxwH+kBbiCkFsI9gvoXjFKc+N/UBrMN6lmf79Gl/bX2Qd7akrUGOsbY+a9tY+tSuhdos7ov2SX3wyH0dbBzbUk3VM+uJN4wB29ZYgrpHiFNtSZcn3WMfBMU6eKyrGAvlFmvZeI6HYQ4obZyV4DE03Qz3W20JhjnWz1jDGNAnzqgebUPAxVBan2ItkmMXiy/pC+gTTJEDJX8j6BaTj5t05kpnO7HQpHvdeM1ZAGbzGN42xvjfAWFgvsPY71B+l/Z3yX/XQ/BDA+/Hxng/EnxKQTrxY+r/ZYD/pvyFbwzh/cKYJvw3x2Bn1tpJ8Iy/U0D4zfi1b8zvfBPsTn538haB8awdGJ920NOD34e+fh68/h78/obwrO4N4JwzNPD8/QLPkxwa+eHQkPB8byjnm2GBFx4S+OHBFp53sOf7BG0vPNj3/EMZezR9x3h+eAz1FqD/uDAIT0kF4alhkDo1DAXqoZA6JQiis6IgGh9F0XmEpEU6Iic+iM7PpDLTU6mUfS5KZGYGOWdfSG5ugiylQ4p6am42lZ2fTqcvIy5fF2WXl5WVXRGG4XXGMzcFYXBbwfP+xOe2e33fu9fzQoIyiu4jb+EZc58xuN944PNfeD/jLDhO90ep6D7KB9iX+ykt5Oe9jTH+g5ls5oFMJv1AliD/oPQg8B4k9ExJeEs8zzzoh/6D/ACxhP160CEIgiUcnyWpdHoJ61OmEqRSSxobGx5Ip1P3ZtLpe7mPFql06r7GxvTdtP/AnD8w5w9hmPpjKpWWfgefJ28TolTqNta9PYyi2xhzM+/5Nzkw9iZyN2Uymeuy2cy1mWz22lRGyFxLnj9G1V+jZ1g+F17BjzmX1dbVLSorL59XVtbu4nYd2s3o2LHj5E6duoznDwDnfO973zuB8gh+4BjBjx79q+qq9q6srfxdRU3FzuR+yWfzn/GDxX/W1NRsqQ8anJP041z62WefDanz8sDG5d9yBP76nfb++tSNmf9KI8AJRL/4b8YvsD/kS/4Odbm6XvyCfWChUDhl8803n5QvFGalstl5QRAv8sPwUt8PrigU4mt4Q7yON9crwiiYGYTh+ZzUz+HEfQJxMPUhjOsZBOGuxA7Ez4Mg+KHn+dv4vr8Z0Yn+ciLl+frjw/OL8CgdjAfTCoDmOyJOwAcKPk8aPkMbPgvHBM04QYGyEItrCe4z48HYhE/smFy8DleaXxrHsja+lGsr1nGl8eK+Lk9+QTGSpWjNyS6FYkvt/xkdHAuHmHpLfNs+fZN4NmIb1P4p3tmSGmtx8skGzwNxiV40RBBcm2jFCY6TnkD7Y5trilVtB9dWqS3um8DlWMkT1kp2wErZraCa1qcY+SRLIc6igLjgwP43cYkO5VgusWOru/hmWYipWzBOOdJtrBuPIk+OFw+SOuRoN/XT5pH7BhKtYmSzJQiunuEhFN/CZkSyyplozVvOFUVDOfaYFu0Wgk+vdnoR2ZwiC7C+EpKqMXaDpoW2wV/zB21kkeOuNFejDTCuFIkXXAx3ylipkaJiVxagLPUlXmPreHJb8NgwLlGpNx0DklwVxw8HzOHrHIMMOUNLnMd52CtyHvmEAxKp+JiRhkATp2NnmCd4lELSL8UCjucHDGgx3HgxmG/oo8L+GXLGVqVCqX2UJohP4pNY6YYOgYJNGdYhOGayGZVorKvzY10wxfmUQKiPYLscLe4Ot/KzCrWmLR1ck+qlvNWN3Vp/ElHSRrFWsk8lcUXexhu1zhzbmqTAWDq5tazdD2rgwnAFFNtTBEmtrqYkIUqxatsdQ+nNAPdaiEuk08WXIC7qLMjd5ZiDC0luSRVt2DrgIo5iHV7c+tGUtf6Qb+VRPQeX2GxLg3rM8xZNS8ImeyZStiDdoaWtWMF5pf/dwYI6pN8I7AjD7dliJTct8uQXJ1kEOA6m6flM+yd4MAkXGGOiBF5kPD/yvCD0TJClLDfGt/B8v5zPhe0oO1F2caC/i2e8rsbzuhnjdTeeb+F5QTdic88Lt/G8gPC34ceVbYIw2ibwwu8GQfifvh/8gPV+4Pv+D4IgoO3/iPq2/Ki8LX3bBj5/xAiCn/pB+P+I//aC4L/9IoIg/AX17YmdgiDYic+2O0WpcMcgDHbih4Df+GG0mxBSRlG0ayqKdoui1J707VWKKJXaKwjD3n4Q9mGdPqkw6BMRYSrqw+fofsTgIAoGRWG4TxRGw8MwPJDtHB6FqWPDKDo5lQrPSqeisUEYTE1F4cwoFS0Iw+iq0Iuuj4L0tZGfujoIgiuZd1kqk1rs+d6CMJ2aW9fYMKu+sXHSj3/207Pq6+uP4keDffkBYQ9+QNhOz/j8oLC5/oYC5wYdLGxc/g+PwD+o694/qO7Gsv+kI8DJgPf6uBMnh1/yV/2hjY35kfl8flahULgyn49/H0XRbZxsrov8aHHghxcZzxtHnOh53iE+zGDPN3t6MDtwsv8JDLam7Eq05+5mABOANwTyMMZY4JsuvOE035HaSnIB8pXqsgXHxTA0vw50rzdGPqE039lOyid9Q1Cc4OKk/zPA9cdJ9cnpf0+puoKrKb0tbMjvctqKa805O5HJuZDo2sbcCBRNq6rLaM07TrzD+jjxsOcUiourWjStrzXnfOvI0kA17QIcL6knNvGSsp0uWxAniLegwWvSqnZTLKxYZzPEdtTaLTdyNTOyCK42fkOyOdFqCrfK37wp7sM3rtM6vrX9jQt9s8BvtaPqY89yNAAAEABJREFUy7dKWKcPpngwYk6kSTUxDgo33CQwjDW0QCkYSgfZsIspbo31gtt1AS6G0Cr5dWgrRlwpmG/PU8omWnop5GjLXh9fGluqK14gx9XunkwHx32dbCu2yClNqpPS14tWQTIddCxdnjinO1nqF1ca43QnXazs1nC5jpf99XCRqup0SWWJo5QpULWrdKF0sGUXw22MNrLFS/8nwHq7sh7Heuh19kRxpVCA7FIpXRBfCsdJrg823m4Y8U0kw1qsrXPkFCfpsD7b8bqeBRcvKV8pdLzFC6W8bMLwfHEAda1NsAqSRXVMomprSn0kZBsr7TcyamgVIdtYzmDDi90tbSwYryShqHIqZi3TBFjNQ/LHUNLHZ2ZuYQy31PkxhDqfsqkbz6fu8/E7CD0vSBNlvu93CPygS+D5m4dB+H1+YNg2CMPtwiD6bRhGfaMgHBYFwWHEiekwGhWG4dRUKjUnm8le1q683XW+79/KjxG/79ChwzX8UDC/tr7+/Nrq2iP58WDvioqKH+k/aeB7gsHG5Z9mBP43OuL9bzS6sc3/mRHQXylauXLlVqtXr961srL6+Nra2sWNjY1Lc7n8G1EqtZSzzo2+703izHOi8bz9PN/sQo4v/eb7gNkSQFdObuVEQD1ZNflaLYaxf2C3iS5ONrjEROkq28HxsqVLCk53Upwg26HUlu7g/OuXipTXaEM4m2rTKp/QRFBpbZPiPmubQP5SJGzzVr5m659Dc31yUr2SLpTqsgVxgnRBuiBdkO4gW2httxxv/QaV3KAVK7j4v6/cUOXSXq1P/3Y9Kq2i1gVVaM2L2yBssjIFRhvKphd62nZtxSlHMYJ0gRexHW2r2yQ0ncRNHOuAi7OdJNVyVRyh+qVwQeKkOym9BMwssf5FVTd2Tmo3pTvIboJGRI4mopUifytqfeHkubYK/nam8g1PDsM0Q6mVarIaCoHCrqW6iNb2+jjHl8aX6vILjnNSXCkc76TztbYdLymf0FqXLcgnSN8QFCe0inOUpI6epEIkBemlcJyTzqdc6eIFp0uWwvkcJ1tw+Y6XbM27GPHyO1v610ORgqKclO7QipPp5gTpLuyfUGoshNKutbZLfaW6i3NSPultofUwKMbFOylO+LpY+R1cnqTLkU+2k9IF2YL0tvB1vrbimziX6GTrjji7KYFKKSddIN1i/rH3MZGE/AJVe29zupXaOKgTgg1s2hhb2FhbWwdbq4m1yrqb5uCWPjUpRv5SKX19cLH0O1XSgbTtaamU7qBHgqZhce0zI4YJAS8LYzry+X4zeGYb4j/9IPhpEIY78YfAgfxocEwUhGPCVLQonc78OZPJPN+5c+f3GhoanuL7wmX8YHBybWXl7vyI8EN+MChzbW6Uf/cR+KcruPHjwD/dIfl2HeIFGyT/qEnN1pWV9T+prq7rV1tbf25tfcMV22677UPtOrR7oX2Hdg9nsum5USo6khPD9p7vbcoPAqHhUohjI7BO8lcNY/7uVIKkN3EyX5rESrbOcFKs0yUF5oluAfGlhGIcJ935HFcqpTu0jnO2pGIkW6I129puGb2u1TpettA6UpxQyre2S31t68oQnFe64GxJ2Q6yhQ3ZgCLAxUmqRS5hSrfyCeIE6YJhhpFShHSHhGppoUW8fGISJNuEgxYjXZBByBZYg1ZxlV8omvLZGNnii5AQVQobV3Q43UnFFV1o4kQIcjrIFpzdLMXqTJZ0rGzpjnO2uA1C/RBcoHRBTwRWsqqkgy1OzsZLElytqY2LUz7kYII4Ck4CjCDH1bppQT7ZVufG2iSspK1VuqRgdRazUsQ/F9jz/5kOcQhsQ2pQsAY34mULNIGiUhSwi4Kswk2JQ6pAtuVajLfCsKKhm4YENTuBSxdkt5bi2oLiWIYFYYHiIl6QKenQlt2aK40t9TndScU5XVIQVwr1Tbxka162fIJ0B9mCbMlStMWV+qmXhrTWZQvqDkPtKtsq3DheXCnoKg6vKUoxsLrBuou4UijC2dJRzCzlWuqyYJfWWrMtt7Mki7DXNXXJUrhwuuB4cQ6Oly1dsnRAZDs4v7O/oVSag1KcLinbwdmSgnhJB9nC+mzHtyWV5+D8zm4t5W/Nrc/+prEuTlJw9Zwu6VDqEydb0qG17fgNSeUJipOEFEGGpEC9KKDTBc4gb3XZQgubBFdRpTHGkOTazNEQJ4KqBOxGJxwJ65Mu0LY+lCziYFlpDuDidEmadm3Si4qEbYJeKy0hg9DqbOltocSf/IwC2xd83aJdkV/Sghs+y+s+bv8zP+pO8pk/udWrquHieYbvBSYIggw/HGzKDwfbp9Kpw8rKyi5OlWUfDMPgRf6w+HRdfd2dDXV1F9fVVR+nf2hSf9OgpqZmy1Wr4g76MZLvEeq5erER64zA/y1i48eB/1vHy/b2oYceCpavWrX1qoqK3/DCPDqVykzJZLwrwsj8IUoH16VS4XnpKDyEXwV/HfphF8/4xhgd6uJ1yznDFuLGFCmqdnWmk/xUYHn7cFmSVyS/hVBFoTRFtiBO0kENCbIl5V8f2vK3xa2b3zqq1Ha6pIMqSHdS+reFcr8ZXGUX3doW7zhJ2YJ0QbqOmnTB2eLWh+RoJ9HNumxBFSQFVZBsC4qTP0FitdZV3eUmPlnFWN7EEq7Ebs1B8UIxRraNkS2+iCZOfBGWk5+2050kVbxrsguKaYbTFEInWxQjbV0oRl4H2YJsyW8GRQsuuqjbvorj9SG9NayLsXTbfbF+kqTYaXaWiuNISLVxDLGrCIZYXZtSW7y1qVipAMLq5KjaWlLFyRasLYWQTvG/tf7Dm1cDgh1/7qV0CrvaMSHB1Y5TQnJLwvloAUoGF/I8RlSS1ZktYuVy8dITKDRpQxr9FHx4S6pR54lg1yS6dGudCeHU1jLxJlv5HMRIl3SQLciWFKQL0gXpDrKF1jZ3wVF2J0pj5JDt4GxJB+dz0vGS4pws1cW1gnOLbq3LFpxPuoM4YX12wmubHBZpDqV5jnOyLZ8quDm2tV924tfWWdKVkdjNW7UiS7IId+5JFil7PJrCSHJt4sS3BeWLV6zk3wEq5aByTpeU7SDbnU5Ol5RfUijVnV3KSXeQX3B2qVwfXxrzP6mrPw5q1+mSsgXpG8LXxcknqIbk+uD8Tq4vzp5LXxPUwiVDcMV0ngm2SPGoW9sFSJYmODvhtBXECtIdZAuyJR1kC7KdtM2LKHZB6nqhJMEGfJMEG/g1GxbjagMkCd0LdNXr44Og/mlYHFC8Bxm+O3ienw7D8KepKNU/iKKTwzA9xwThbel0+k5+ULgim62ftu22PzmloaF2oP5dg1V8P3n77bdT+Hdb/oX2V2+M/0K786+9K6tXr95m1aq1w7fbfvvzO2WzV5Slo0uiVDQtlQ6PjaJw9zAMvucZrx1HQX8bAPo66KBJgHyyrmeuEc05A4Z/QEgK0hMgWQyFQPH16zcKaqOE8gS5nJTuoF5Kl09weou9FKn5zsq2NspUJUH+1ra4Urg4J0t969NV06E5ppRxeqlUpGwnpX8zxDxusIBdjGnOiy0Deo0FiktiGWtpK8Q2wtitHNJQtAy0GGsZqYRkAm1J2FV6KxT7Y4rZkqD+V6FY61vl2pzS88QATe2juJRy0hPaME4AZYxkcTKx/t5bw4IChV2lE8V9sBT7AtmCCCsZY/+hLEoIchDyEa37TIpOrgolnF9SQFMN+whRvKYSHU0LE6nrgUM5CchRSTgqNIvJPAB8EbFPIUqyJjdcGSbaxlldcYxxKzmpNkZKa8gvtOb/J23tp6A2JQXpggbbgoaTdnwVRDRx9NuVnPVbA81qKx4li1w0jaEiNCfBGEPQqZU6jBSihaTB1fpKJcMsJ1mKr4sp8Um1+VYpFqDuukHVuu1GhguRLtA2dBpKCjgYQ0Yr4ThJS5OTBBcraTf5yEEGAPmsy25ogwvJoglJMpTSBFmwtmnaynZwbGKDiyG0SgrJaWqK2aBEcXFcswS9zVZLrS1fKdesSwMXY2GKNSFp9zVhZFuQgwBDc30A5G4JxQKWw9csqs3QDcZ9TYm/h0td0LFwUjWdLimI+zooRmgrZn18W7H/E5z646D2nO5kW5zzlcpvGlea43TlCs6W/FqbAaWnC0172rSWtgbJplir2w3QRAKJ7nigpe34RBpj6DY2xhhjdW4T6exSCeuFMZQCKIVSXbbgOKPyBsYYKgAoNghwKY2juf5VgfQWhWqrKTLF1TkgF+QTo+sCxcXpxhh4XPzA7xyG4Q/CINiT7x9Hh2E0KfCjedls5tLy8uyV3bfYYnplZeWxxO8qKiq68jlAJfF/ffl36f/GjwP/5EeaX+A6rF21tldlZe0l2XTm3nbtswuymcxpqSjix4BI//J/mTE8jLxg3a64i9jZ30R+q6tWDQjfpPDfPUYNt+5ts91aa7bX3xED08JZakn/W1BaWHXQoq2EwTqL451cJ2C9RHOGNELDZaNjtmwsrMmNsdCWCldDL4owaF6M5ZxtqAgU9g3O0GtkEKXS6aRL17hotOVui1N4W7w4V0sxDuIFZ7eWyuG1YthrWICLSIomW7pQyhsRRMIZxhpaDlTtalrwxnLaSBOk/13hiqpb3K+m2uLFWUKGQIOcYR8hKF6QLuiDAmGModuQSYCmJW6DM9bLV3hKY/1UKGEh3gDUuY1hF3GxZchZJtnEFI6RTtOulislqFvOermhbU9Fqk2rOBlOSv9nh9sp9dnp6rN0B/nEOYh3eqkUr1hBvGxBtiBdvEMp19rnYtqQbYUaHlsQkgaliymyoIRdxKDEAhfTCjRthLHbxDIUCbQFPc0fq4y1wMUQLVcxhv6ETTSTGNxKMyVeNyiGPhT52ErDrYB1FkNGiCkF6cZGJ5Yhn8CQpdFiNS0sGcqS/HtA1YU2aq2vmfXxbZT4v0C5vXfS9dnZkoJ4J9vSS33yb8S3GwGNn1CatSG7NHZ9eusaLk783wu2popRKQpqJatIwVHSW8P5mqQCEsNwXkgAakJiJVvZgtGGX9PRvJBqNr6t1vJC18d3ofS+ut7yfF4wfAfxPD/0fL97EIQ/D4Lod9l0+tiybGZ6OpW6KYrCJVXVVdetWVV5NN9pfqZ/9PDb9vB/MH5jUxwBvlVyu3H9pxkBfl2z/4ZARUXNr6uqqianUtml6fL03elMeESQCn/o+36HGCYVs8cxH+Qp1l3lFFsqS3XnEyfQlohh7J+YdutVD/Stub/ebquFb1rNFAOdLJoSnKTAPYBdmtuQJli66JctJFWklXpRjAKXJILKBlYX5+QGwtt0qx9Cm06UdApNi5oTmohi/gY5JbQIEvENUKxvI0vzS3XrXGfT4vA4r0tz0vFOtsU7TlJoK7aUl7/UdrvQxDUpiiwBea4lBNVSQnop6OaaXJbiee+mMIYbHjw1m2ighb/fosKl1dSIs6U7iCvVZZfi63y2xwponSDb0GukWBhasUVM2wB2/zkWEBKOLK2Wq/i5VbAAABAASURBVOOcVCRAiyvc4nQnxUsXSnVrc8NV9DfDtwreYMlvWs3G2Q20t8UNYI0ij9JFnEMySGiKFY9WSyknXSgNkS1YrkmxFoqFE9bQSkCFq6HbJBKwUha4GEJHG01swsAuiW7os6bdGLuF5aS3BZQszt9MGeYKCWMSQQ5EYmkrgIuTVOmHBYqL8zkpWrqDbEImRfNaSpTqSYRp0UbCNW8NVQeqTau4JuMfo7RuQrag1iQF6RvANwzbQJW/3a1+rA+qLp/kRmwcgb9mBHT+OCjf6aWyNS+7BUqDW+tNgc7RRFBp5qymDVmtTapTJAU5Hdz9wtnryDYCRDmsE982YYyBMSY0nl8ehOEmqVT6Z2XZsuHl7VMLy7OZZ9q1a/dARUXV5LVr1/YhOutjAd99/Lar/SPYjTU3NAIbPw5saIT+B/y8KDz9tZvq6upf1dbXH5PNlt2UyUR/ymYzI7PZ6Mf8EgePX+bAt464wEcubWy/dMVahSSlTMFQd6uzHeek/NIF6gaG2+QTgDQasJQMghe6tQ11x0sXnC0puzXEC46HVQCwllU3IBXnUBqP4tLEFW2IQHNRYwwtQ68BVWjjUTHGACAkizDGwBhDOkGiGssZY0p404oDSGglmn3GtNZtGGPaki62LR85YN08AAYAmymCFldwack5Uo4Ezg+52oD86/oMxAswSR0nxTm0yTFcq42h4qSNlS2wpuWdFCc4W5K2W2nCxTtOsgUvg6SLk0SRs5J6E0ddXJPNPNkbguKNYbJd7QbK8XjNongNGiOekIMwAjkrpX9r2CbAEokCwADNoMEVrRfL2U2Jp7Utl7ivQVO7bcTIZ4wBV1UCDFcLA8sZACVozcl2gBbFSgpW12ZDKA58aUPKb2GX1pAzsQ1j/lbE36AGGBNzR11byhG3XjC2hU+2wDqq0dpnjNhmOH8z01pTRCknG1zEURRXExuwSdjFqnYDy1FNJBWuiQ60lHRwbckB38bmrkEA6zjZWpedQEEsL0GIU04pWnIGzgeznjwALsZJMNbBGBpcnd1aWjf9kq19pfaG/IotjXG6pNDaL1uQzwJc2I8mrtkU9Y3BtKbYUr1YusnXlv1t49uq4TjV2oiNI/C/OQI6F0vbl/2NwUB7XVKu96KxxZMAwyABkkyUboy2YgjTBqCFDuagCQCYhyJtVeqa6h2Hv2ExxsD3Q4SpdIrvNjuWlaVHptPp21JR9Gi7bLt5lZU1h/BDwQ5VX1Z1+7v8ewXYuPwtI7Dx48DfMnp/Y64+CvBi+A9+FDg4lUpdEIbhVVEQzIxSUQ/9DQHAS/49KbVjtCEoja7UmPqGVsMAgaJ5LRIUhnUc5Le6oVZEUTAKTQAXx1O1q7MlLdFqI15wtHQHx32ddLGSpXGcayCsw5EQr/gmUBFHF6hKWClOtoN1cNPaJmXXtnjHSdqg/+WN+iGUdkN2azh/a97Z8ju9VIoXSjnp4hxkC852cn1cW7zLaUsqXij1yXZoi2+LK413uqRiJb8NlOPQlOcUOqRSIDnxACvBRY6/CkyyJ7CBMQRMUow6BCS2obQgZ4wBCIO//Q8LFauguBhKgaK4GkbAAt9iMYwVKOxqWMFQS2Bo0bBbQ2X9MM0xBomufZe+ASTBwN8i2dQG8xUjuHak/7VQjda54krh/KXct9FdviS4cBiTdCpcE72U/wfqLG1XtStFUijVZZdCPkGcZCna4uQv5Ut1+VpDfgf5nN6WlN+hLb/jFOP09cnSGKdLCspxUrqDOIe2OOf7a6TqfZu8bxv/bWpvjN04Av9XR0DXRZsgqTn462FgzNcB9LcCAANYoLjILqp/R2HgeT4iLvw48NNUNnVwOh3M43vQlUGZmbPJJpucvmZN1V7Ll1d0BVp0B6XLRv0fNwIbPw7848Z2vZX5UcCvqqr6eX1Dw+RMWfbaTCYzPQiDA/wg+InxvIB+/tioX/GFYpkNfQxwV7Ckiy1KY68tw0KmqFFy0rAGWa3WNLAUhZXYuGwcgY0j8I1HwF03kqVJsoVS7uv0bxPboo4SBUdKL4XjJUv5tvTSGOmlUDztorCa4YxhrAarmeIWXIyFKTLGWmiymm1xCVBcnC8xmywqmq8SllvaLIevBbgojmLjuuERWN9QFW8ptsD6Yqxz42bjCGwcgY0jsHEENo7AhkbA8+D7PsKQP4tG0Y/CdHqf8mx2VDryL23fzly/ZtWqkStXrvwp34tSGyq10f/3G4GNHwf+fmO5wUrjx8feqlWV29bU1C1KZzJP8IvZmYEf7ADjdTXwfPDp1qBkiYs6JVd+MCjaEgoUKV0o1WULjOHaMk+84OIZYAhRG7FxBDaOwD92BHSpbQjqwYZiNuRXDQfFtqU7rk3ZOkm2Q5sJrUjFtqKcKZcgu2Qa4uwHC5QsmpsE61CS4PzSBWf/A6TKCyot+e+Cr9tf+TZi4whsHIGNI7BxBDaOwN8+As0VjDHw9LEgDMtS6dTW2WxmT2JCKkotW7tm7Y2rVlX0W758eRYbl3/4CGz8OPAPHmJ+7QoqKys3bWxs3G3kyMar2nfILMlkU4cbY8oLMbzYPh1rk0Dbprd5PYmqf5Rc7fOx9clQoKT8RZ01ZQHGwP2JpRlSAEhzA0C2AEjFxuX/5gjE7Pb/GbCjXO3pu1G2/CdCvvV4MIFr81jS0DxCYf8zJOnNTrZlHcnJ0sJHysWJbxtxU03OZdRlE0z82i2L2XjFOb0NyYK2g6Wx4mTTgZiTZBOUL5v7QxVCwdrsCQ2ulvt7SpaHoJqS6wO7ZONK/XmOb6m9IV01BJvXOpe2eEExQoGcIP1fAdwdni066glkrw/a3/X5/pl59VtQH0ul9H8muP419YkKV3t8mnwkdF04fN35rZiv838TX1s1WnOyLdhJ1bS6+km7hd6W7TjJvwZqR/hrcpmjlel2jCVlb0TLEdC4CKWsbKGU26j/k43AX9MdvrAYzzdhKu2VlZVly8uzAzPp8NZ27do/tmbVmlErV1b+dPXq1R35rLDxPfavGd8N5Gwc1A0M0F/r1gm7urb2O3V1dQemUqk5nu/fFUbhAb7nb4Kmf+FD1ZNpLdnKJvjizm3bq3wKlnQRxvAl31jLGEOdqklAkwpX2lwTH82N6//tEdAp0GIPRHxL8Bzly5RerPgwztxmW1wRfMJa5+WslHM6n7xsvrMlSzmnO1nqt2237oOzW8tiv2wd+Vrb4kohfyvbtl3KJTrYD4GlOS4c3aIt7u+N9bUhvrQt2YI4SQt1jX2zuqRsoVSXvSE0xVNp0YDGzEFjU6rLFshpHFtBL+tNYAetTpkvolCUsp0uacFaVjJG55LLdVyTXSggJmS7OP0brdL/MeD+aiw5TOwaBJqWlN4CdDCMW658c2/ho0M2PU0rKY28teUTTClpPdyQEy8oRrCJ5KX/XVHa79a6bMG1K11w9t8gefjt2Lp9kb0+KEY+J6WXojUve31QXqmvtV3qa623FVvKSS+Fyxcn3Unp3xgab8GNdWtddmuUxrb2tWHz8oK9pujLs5O6BmNKcbIFcbqOBelfd+1tyP91uc7XVo3WnGwL9ZUDanVJ2k6P8zE0dzjb6uQs72IV7zjppcgXUBA4SDbX+sg12dLZBvNtnGKFJj99yrFcUZfdCnaMW3HN7a0/76+K0X6XorTdUr6oNx8TQONobZdTjHH9KN0P6Q7O36a0YxcjX5RNMS1sgEMI+XRuqq50DjM59ovnbqnObuGfAprO3fVI+bfM48pd3z7Jx6b+x9Z/aEN8efGDEGl+Hchm0v+dzqQmRZF3hzHe5DVrqgauWFGzxT+0/X/D4t6/4T7/w3e5oiLuWlVVc3QmCBaGUWp6EIT7GmPaq2F7IUuxVy5nBq7WbL1pxTMfxgCGfyAFBiCMYACKBADkLqWcjuIiu6j+y4nm8W3etVZDaW8QTd7WziYH7BEqMa2qcMEa3Lj2xFmdClebayU3Tfw31VW3NZQrriip2v1QbduYiFawN2wbUHQolyhaVjSdC+IdrKd5Y+mmwGa+haYgEYyL2aHEpCGuFHSoX6VUsy4nLQpuuUohSveBLMtz27q2sxVPNwW3xbWF0YJTlqCj7aISuxhWFMk+uQhZyig6WwlFCaW0bKGZk9VcR5qgqpItvNx/2fI1gZytRanxFOSTFKS7E8TajLO2HTxWo93MsxIpbp0XLcdAzlagydXGl+ZJd5BfOpuSYKxjrGltxziZeDa8TeKbt9KSB8MYeljlcyoKLGMfDulUHwTx2m/Jpjg6uNrhcVJ+prOPdiStlN0CxUHSfMsmIClKsHFSCMtTekVQ4J8a7BzXpI9UuDbrNOz+cAepwupUuOJ/A+xGm+225mWvD+p3qa+1XeprrbcVW8pJ/7uDBe24szNUsY5O0nKlsjS2lP8Gus7bpJ5J2jKA4ySFxA/rl/3PDPW1df/ECaW8bEEPyY6XbYzhfhIgTLLPxhgYI8guSiYaI70ISMrvQBsgS5gEaocpTeMrfUNICiT5G4pdrx9wZRJZ7I+NBxIOaJIoLgwjpy0JiiTekAOsbpolSvTWvvXZbjxK/ZYDIE664HTJ9QFtLOwSHJzb2ZLimiQVri3ibVsMslJO6m5tZVq6Lc46/sqN7jsx7072vsUasinIgPdBQB/zLOiwMaWSgTRheeq6X9pEkuJItV7/KWz+0IpUOo1sNvUf2Wz66FTkzw7D3OJVq9Ycpf/TwT9FJ/8FOsHp619gL/5JduHLL78sr6ysHJbJ5O8pK8tMSwXBXp5nuvJaM/Zio2JnFnsFstNNNvWvXQ0zWgZrkhFap7XFtY75V7btJN1qB1uPiWKaQlo7mxxIDhVaLgoXHKtasi24aWEzyNqO/6ZSea2hXHFOUtdNUVhfGzz3IDT5ebV7hLM9KsYY+yAi3vOoC5ajLknbF6QL1JviWuvyE77nQTl0szbrUPEE+iR9z7P98mRbgHFCaWzRlt8jb9AyxqDZVoxBs819ZBPN9jp+1RMAuiw8Kp4ptZt1uljLWEg3Rjpow+bSbCFVRyjlZQuO86gkSOokumFNB/FF3ZMssZXrOEqNteCRlxSkex7zCGtTWpsxnuCZ5BhRWr4oFSuIk0zgMbYVfA8B4beCuFLIHwRJbOj7sDZzkhgfIXXHSf41UC3fN7Y/0hPQ5j4FljdsN4Fs3/MYK39R2j6YppikFm3m+xZAYADfawZpHqvEls5mrC3dQZzgbA57i/NE9tf55P9bAcMHRMPHRz4hFgp5/hKXQ2Ou0aKhsQH1DfWoa6hDbV1tE2pqa1BVU4XKqkpUVVcRlaiorMBah4o1WL12NVatWU25Bquor1i1Al+t/ApfrV6JFcSXK77CFyu+bIEvaX+1cgW+JL5grPxfUn7J3Nb2l4yRTzWlf8UYG0f51aqVTe2orZXsx4o1q8itsm2vWLMSK9auwkpyK6xvNVZYXdxqrFy7BiuEitVYZbEGq+0+rbH7uKaqwtqryK2lLntN5VruaGksAAAQAElEQVQIFVVrUUGuCRofjVV1BSqrK1FdV4MaorKW40Zeek19Laprqy00tslY19i42vq6ZPwZo9jq+hrU6njQrmWdWh6XOsbU0pa/qo51irxs1aumXUO+xrbBdnn8mvQa9on9qFWM9VdDviSXteirZm4VYXn2u0ZgfDV9Og9qWa+O/XA1pKtPFuTrCae7/alrrE/2i+dXPc8z7VMduXoiOe8a6GcMfQ35HBryjRBfx3NTdiO5eqs3opHnbWOOMURjIYdcnCeXQ30jUeQaGdNAvb6xEfWUid3IsWwg2A5r1Tc0sE0iR47t1tTXcyxqecx4DHLUG2pRWVODCqKa411Lu4r7vramGhWU4uWv5LhUcrwqOU5reU2sqapK/BzfCp4PaysrsVayqhprGVsh0LeW58caxq9VfLV8hDheZzrHVlVU8LyrgOqtYY3VjF25di1WUl9FrCYUs5JxiVzL87eK8ZU8Nyuxck0Fz+u1WF1ZTVRilfIZu5pyNeVKylW2RmXiJ7eatuqtoC6fbNVewXYFtb9izVqsWLMGXwmrV+OLVavw+cpV+HLVamIl9RX47KsVlCvxxVcrsfzLL7D8C+FLfPoF8dnn+GS58Bk+Xr4cH3/6KT7+5FN88PGneL+Idz/4EO+8/yHe/eAjK9/+4AO8+e67eOfd9/DOe+/j9bfexl/eeBOvCW++hVdffwMvvfIqXn71L3iReP6lV/Dc8y/ieeGFF/H0s8/jyaeewVNPL8OyZ56lvgyPPPYkHn2ceOIpPPbYUjzyyON46OHH8PAjT+DBhx7Dg0sewZIlD+Ohhx7FA9Tve/Bh3E8sof2Q7Acexn3UH3j4cTzAvCUPP4oHH3ocDz/6JGssxZJHnsTjTz7Ftp7B0qfY5rLn8cxzL+H5F1/Giy+/avv76muv4/U338abb7+Lt957H+++/wHe+/BDaEw+/XS5HbcvVqzAipUreTxXQ8etkudSLa8xXUP1PG8beK7rPy/T3K77g8cNb2lN9x+aic77lXHgfUC8A7jonYS3BX5EiHlfKKCQj5EvJNCHc+vna0cLqbwiKP5XV8/zEYaRl86kt8hmM70yqXBGLircsXr16kP0Lva/2rl/gcZ56vwL7MX/4i7wVyi++Mfpmpqa7du373B9Npu9Mgj8X8GYdryu7L8poAuSj2j2BZ/xLXvLIBFxi//UgEySJIUADP9AiwGsqyilU4UD/oGL+l7gT3H5fB6NvAk38GZbzxtsbW0tqnmzq+JNjx9HUMEbzRreXL7kDWM5bwwffPgx3n33fbzJSfHVV1/Dy5woly17Fk88wcn08Sfw6KOPYclDD+GB+x/A/fffj/vuuw9/vvtu/PGPf2zCXXfeidtuuw233y7cjtup33rL7/H7399icdPNN+Omm27CLTffgltuuQU33XgTbrzhBtx404246WbqN1InbmbMzTfeiBuuu47+63AzfTcx5vobrodwI2NuIK6//jpcd/31uFGxrHPtddfg2uuuxfVF37XXXoNrrrnactdddzWuvuYqXEN5zbVX48qrr8SVV12e4OrLcOkVl+Cyyy/B5VdQv2wxFl+6EIsuXUC5AIsWz8eCBXMxf8EczF84F/PmzcacORdjztwEs2ZdhJkzZ+DCi2bgopkX4MILZ2D69CmYNm0yps+YSkzD1CmTMGnyBEyeMtHK8yeehwkTzsNkccT48WMxbty5OJ+ceNljx46x3NhzR+Pc0SNx7tjRGEvu3DGjMHrUSIwZdQ5GESNHnm3t0SPPwchzzsbZZ5+Fc0aeBfHn0B5JfjTz5T/7zDNw9jlnYoxqkFPMWWefyXjmMuecc87CqNHnQPEjaZ955uk4+6wzGT/atncO2zp71NkYRch/DmNGjRmJ0aynds46+wzWOguqMVIxxCj2dZTt51kQN2Ycayme3Nls75zRZ7P+KNumbXfMORhJjGL/ZI+ifyRjZY9k34TRkooRqMt37rgxHKNRUN9GM/fc8edi7HnnYvRYcuyj2h2nmHNHQbHnnT8W4xkjbhzleRPGcfzH4bzzxlo5YeI4iBPOn3weJk5yGI8JtM+bOB7ChEnnY9KUCZjAY3rexLGYMKVoTz4f5yuHsZPpnySb+iSeA1OmTWS98TifNSYU889XvvrAHNU9j+2PnzDWxo0nP5b7MpZ9G0f9vAnjMe78ZP+s5L6MO38czrUx51KOsfs+jvFjuW/a33GU44v+MeNHYyyPwzhC/rHjx2DceQJr8jwbQ5xL3ziOlzD63JE4V+Omc1HnIH2KGU1uDLmxjLdg/Fi2o3bP5fksfSz7MM6e32Mw1vZzLPs2FmNYZ4zyyClG8SN53MaMPZfHh6Acw/6OYR1BvpGjR2H0uWN4fozmeXYOTj/rLJxx1hk4i+fo6ZSn8Xw9lTj51FNwwikn4sSTT8JJp56Mk045GceffCKOO+EEi2OPPw5HE8ccfzyOOe5YHHnM0Tj8yCNw6JGH44ijjrT6YUccjkMOPwwHH3oIDjokwcFWHoz9DzwQw/bfHyMO2B/DKfcbMRz7DiP22w9D9hmMgYMGYeDAwRg0ZAgGDByIPn37o1efPujVuzd69OyJvXok2HPvvfG7PfbAbr/9HXb7XYJdfvtb/GZXh12x8y7Er39DKeyCnX69C3YUdvw1dthxZ+y406+x/U67YIeddsYO2++I7bbfgdgR22+/E7bfYSfqO+BXv9oB2/1qe4tfUf5qux3IbYdf/XI7bPffCf/LIv/LX21H3/b4JX3WT367om59Vt/exvyKdX9JKO6XjPsVsR3zf0luu1/uwPZ2wPbUf7Xd9tiObW4vafkdsb3t647kpe9Auxk77LgjdtphR+y43Y7YgXk7cp92kE1+e8qduF87UorfccedsPPOu2AnjoP4HeiTvbPGjPyvd/41dv71r/Fr2r/e+TfYdZciZJPfmf5dyO226274DeUuu/wau+yyC4/Brtj1N7viN7/5DUFJn3J34/HYdbfdsKvii/5dFCObkH838bv+xubvIp25v2Heb6y+K3Yrxu/6m90g/tf0q57sXRmT6LsyjmDN3+76O/zut7tjt91+C/VzV54fu/9ud/xOIP+73XeHbOG35HbffU/sucee2MvKPbAH9b333At77bk39txzT+y9Zw/02GMvYk/0IN9j7x7ouVcP7E1uL0J27x7k9u6J3kQfnrOSvRgnvR/P5b69eqOvbPr78bzu26cv+pPv36cf+vfug3709+/bBwP79bMY0Lcv+hH9rd0XsvvSlhzA62Ng/wHo178/+qoWr49+rDeAXP8+5Hr1QR/yfXr1Q7/efVm/H/r3GYC+tPv06IW+PXux3gC2M4Dt9kEfxvejb2DfgRjUdwAGsU8DevdHv5590btHb/Tv3Q+D+w3E4AGD6BtIuy8GMmZQX9r9BrEWOfr7M75fjz4YwD7s028IBvcfbH0D2bbiB9I/kHUHsZ0BlH0Z258YRF3coF4D0J996d2jL5xvsHyq3XsAub7owxp9evVnXD8ofiB5W6tnP/a3PwbQN5C6aqrd/rT77t0Xffbqg36s24/72Z/oTa7XXr3Ri3xfoj99vdmXHtR77k5+z17ouWdv7L13b/Tcqy967tGHx7sX9t69F8+BPlBcjz0pdyf26Aury2ZOjz2Yy/hezOvBdnru2Q+q2XNPxtHem23sTdlzL/J790evHv3Rp8cA9Ok1CL2Jvj0HcYwHo3+/fdG//37oRzmw/77YZ9BQDBk4DAMHDMOQwfth2NAR2G+f/TF03xEYKn2/AzB82IEYOuwA7D/iQIwYfhCGDTsY+w2nPuIg7D/8YIthjBmxP+0RtKnvP2x/jGDOUMr99h2OfYmh+w1n7eEYNHAoBg/cB/uwvX0G7YOB/Yegf98hGNBvMDGE59dg9FOfew+iHMh+D8KAvvsyZl8M6Mf43kMwuO9Q7DtoOEYMPgAH7XsADhl2KA494AgcdcgxOOGIE3DGMSfjnBNOw+jTzsF555yLKeMm4eJpF2P+zPlYvOAyXHPl9bj993finnvu53P1o3j22Rfwxhvv8APEZ/hq5RpUVFdDH/ga+eEux49yMb8QeHyB8LnRh3FjDOICPxLkC8gXUaDNlTxfMGKiuMbUSyFatpNWZwxffkT9Q2AMP/QHgUlns+3Ls5kdUmF4RTqVuW/tqrW9P//887I4jje+5/4VI79x0P6KQXMpX331VbvK2tqda+vrLwij6M9RKupnPC9lLwgXpKuiJdHkKVV4OdLUVcSrFAK4NYQk0Ky0UPH3XnghoY4v/Kv5tZgXlv1y+zK/0OoL7H0PPIhb77iDL7lXYtacOZg8ZSofpsfi5FNOwWGHH4HhI/bH4MH7cHLujx68qe/NBwU9REjuxYeEvffaGz35UNCLN+e+vAn35U27f7/+6N9vACfRgRjIm6kweOAQTub7coLdh3If7DNkX+y7z37Yb79hnNiF/WAn42EjyI3gBL8/J3FixAEYPnwEhnPSHrH/ARix/4HkD8SI4Qdw8j+ISPTh9O1/4EH0H5zE8mZwACd/YQRvEgcQBx5wMA48gPGsuT/rHHTgITjowIMh3/4HHIQDD6ItsM4BBxyCgw86FAdRKu7Qgw/DoYccQRyOQw8+AkcedhSOOPwoHH4Y9SOOxtFHHotjjuQLBHHM0cfjuONOxPHHnYTjjz0RJ5xwMk466VScdGKCU045HaeddhbOOP0snH7amTjjjLNw9tmjcM45o3H2WSOJc/hSPAZjRo/F6FHnWjnu3PEYO3Y8RosjzjtvAs4/fyLGkRMve8KESZabMHEyJk6eiokTJvODwiRMnDTFHtdJU6ZhCjF16nRrT546DVOnTcf06TMwbeoMiJ9Geyr5ycyXf/oFF2L6tAswSTXIKWbG9AsYz1zmTJs2A1MmT4Pip9K+4IKLMH2G4idD7U1jW9OnTMcUQv5pjJkyaSoms95UtjNj+oWsldSYqhhiCs/BKbaf7BPtSeezluLJTWd70yZPb+qPbXcS+0JMYf9kT6F/KmNlT2XfhMmSihGoyzfxfI7NhCm2b5OZO/G8iZgwfiImi2MfJ7Hd8xUzcQomUo4fNwHnMUbc+ZTjx57P8T8f48dPsHLsudTJWX70eJw7xuE8jKU9/tzzIIwdMw5jRo3FWB7T8edOwNhR4xJ79DiMUw5jR9M/Rjb1MTwHRvGB4dwx52Eca7j8ccpne8pR3fFs/7yxE6C488hP4L5MYN/Opz5+7Hk4f9xEu39Wcl/OH3c+JtqYiZSTEh/jNQ7a3wncx/OL/knnTcYEjocwkfzE8xQvMJfn2WRikvWT41hNmTgVkzhuk3guTuJ5KZ9ippCbTG4i4y0YO5H11M9JPJ+lT2QfJvD8niCfdELcZNZRDemC4qfxuE2eMBGTipjMWpNZR5Bv2uQpmDJxEqZNmozpPN8umjEDF824EBfwHJWcyfP1YmL2xbMwb9ZczJ09B3Muno05s2Zj/uy5WDBvnsXC+QuwFZDwYwAAEABJREFUmFg0fz4WLViISxctxuWXXoarLr0Cl19ymdWvuOxyXH35lbj6yqtxzVXCVVZee/U1uP7aa3HT9TfgxiJuueEm3MqPmLfyo+ftt96BO++4E3fddQfuvO123HXnXbjn7j/i3nvuwb1//jPuv/c+PHh/giX82PrIkofwxCOP4onHHsOTjz2Op/lB9pmnlyLBMrz47DN46fnn8PLzz1O+gFdefAF/eelFvPbqK3jztb/g9b9QEm+9/hreevMNvPvWm3j37bfwXhHvv/02PnzvHXz04QcWH7//Pj5+/z18+vFHxMf49FPJj/DZR5T8hezTjz7Epx99gM/oX/7xx/iEtrCc9me0bR79imnCxx/iU9ZP8CGWf/gePiY++uA9fEh8/P67ts2P2O5H5D+m/eE77NO77+Dj997GR5Qf8VfID4kPqH/g+v7O23ifce9xH9596y28Q7zL/Xub+/mOdPJvv/463nrtVbxd3P+333iDY/IqXuf4vPEXSo7Na6+8gr8Ir76Ml154AS8SL7/0El59+RW8QvkSx/YF4qUXX8RLL75k/S889zzEvfDcc3jhuWcTnXninl/2DJ5/tsgx7wXF0H6RUrUV4/JfeuH5pjble4ltSL7IPEn1Q314nrkvMFaczaf/ebVHPM/2n3+GbTLm+edfsH15Ztky2wf5nmV/ltEWnmPcsqefwtNLn8LSp5biqaeeJp7Ck08+iaeWLsXTTy7FE088jsefeAKPW/0JPPboY+SeIJ4knuCPAY/i4UcfxeOPP4ZHHn0ES3iOPvTww+Qew8MPPcIfCR7Eg0uW4CGet0vI38/z+IEHHsADDz4I/Xhw730P4P4HluBBPo9Y+977cS/xIOMeZJzi77vvfiyhfwnrLFnyIB7gDw6yH2a9h9n2ww8uwUMPPsA2H8Zjjz2CR9nuY48+zD49iicefxSPPPwQ+/kInlj6BJYufRKPPfIwHmdfn3zycTzFfX2CfX+U9uO0n3zyCTz5xKN4irHLli3luDxhaz7+2MN44slHmZ+MyROMefLJx7CUcinbePrpJ/H0M0/R/zgee+IRysfw9FNPcDwfx1Jeo0898zT9S/H00sfwDOs+99wyPPP8M3hq2ZNYyrhlzz2NZ559Ci88+zSef+4ZPPviM4x/2tZ5lvEvPP8sXiJeYJ1nn12GZWwrqcP455fhhRee4YvjMjz3wrN4jv5nlz3FOsvw8kvP83x+ifIFnq/P46WXXuB88BLng1fx1uuv4s03/oLXXnsFui7efeM1fPDum3jv3bfx7luv4z3iw3ff4lzwLj758F1e6+9ZLP/oPV7z7+HzTz/EF8s/wpfEis8+wurPPsXqL4iVn2P1is+x5ovlqFz1OarWrkT12lVYu3oFKlZ/hYbKNWisrUBj9RrUVq1GbQ3tukrkKAu1lSg01qDQUI2GugrkGefn6uDHjYjzdSjkqmHy9dYOyIW5BngxgUYY2hF9oaTJIfRyCJBDSKSop/wcApNnXA4R7ZAxEfMi04gU8ozPI1IsGmBjGeMV6oG82qyByVUhV7cWdVVrUE9UV61E5erPULHyU6z56hN8+eXH+OzTd/HJ+2/g4w/ewvvvcX55/QW88uKzeOG5pTwfHue5qPObP5TddTtuvfVGXHf91bjqqitw6SWLMXfeXOiHoyn8EWDCeedhAj9ujzrrTJxyIp8ljzoKxxx6GA4/iM+rw4fjAH7AOIgfm4847HA+U56JiROnYO6cefxR7Cbce/9DePa5F/Dmm29h+acfY+2aVaivr+XrRQEePxrw/RsCDPRGA/5GyA8HMWUCveLE3HBljuNixPzwUHBgUsEizzyhYP2KiZnYDPGxrcPNt1r9MEA6m0U6k94pCIM7Mumyy/hj5d6rVq3qgI3LtxqBjR8HvtVwJcE333yzz1/Jf1Ze3n5kJkxdlkmljvd9v1Pi5VYXUPFkp2UvpmQjqwSM08UGbYpXnqOKJiQtADgf/opFl1pbafWNjfj0sy/sxHDffQ/i2mtvwEUXzcGokWPtC+pRRx+DQw49lC/DB+Hggw/GkYcfgVNPPhmjR47E5IkTMOfii6EH2rv/8Ec8yhvq07ypvcAHjjf4MPUeHxQ/+eRjfPb551ix8iusXrMaFZWV9q9lVtdWo1F/RYrtN3KyLuTz0F+eMIanJHfY+B6CMETIi90PfASUIe0gEicEiKhH4nz6gwAB4ROB/hozc0LqPiWPDayk7dHne4z3Akh6ngfPZ1u+32QbTYaM8SwMPNqexzjCeIDPjUf49Ku/zuckPxBBupFfMD6M8WD+B6H+fX17bfepOU9+wfXbh8d98Ur2JbE9GJNAPnGyrc5YSdkJfDh/YnswxqG0Lcd9E2lgjIOL35CtuNIYp2+UxvxfGAMPpeeRZ2Treg4gPgHnAz9EUEToRwiDCL5PnjKKUkiFaURhhNAihYhcgjRSUZo+cmFkJX+JQCqVQUQ+FaaYS0hnTorS+ikj2ak0MoxNRxnIJ6TJRakUoiiyXJr+FGMjIkU+Rb+QphSkyxcpvonLwNUIo8jqqpEqtqv90P4kUFtClOxfIBlC9SK2mcSG9DUjUk0hZG1C863ihIg5EX3SwyDJSfqdYg3WJid/KmIbYQT1IcV4yYg+6TZefS31s26KSDM2bcchBcVF4mjz3sqxTEFjkk6nkMlkkNXDH32Kz2TSKKNdJt4hyxjqZWVZCBnayk2Ty1LPZhLe6rQz4lmnXbsytGtHXzYNxZczv7w8i3LVL+rZol1elmas4suRZX4ZoTgbX14G5ZYxVu2XsQ3Jdo6nrbbLyjIQl82W2RpZ9qGMvjK2l2U9IZNO2322Uno6A+nad8GODzmNmR1HnivaH/lkO6SL45nNZDmePI9CHiNyGcZn01mkeVwUq7hIx0I+8hl7nibXQooxGdu3MtjjwWOQYUya7QvyZWSzZopIU89mOT7cvzSvhYyNY1vcj7T1lSHD/qRZV/Hqd5axGcaprTRlKRSbYV5aPPslW/XTjmMt2aqRol98JlOG8vJ2KMu2Q4ZxsrPksmVlPI/KkS0rRxmRYa78ZYxt36FDwjFevvJ27dGOKC9vj/aU7SnLy8qZW4b27TugY8dO6NCho/W1o69duw5oR74D0Uk8peKEjh0Yy/iO5DtSF9pTbye9Y2d07NQZHaQTkkL79h3RgTGdO3ZBB/K2NvvYuVMXxneB+tuBtvV1ZCzRsVMnqF+d1BZrKqZdh/Zob31dIF45HTsm/W/PeKGDje+ETrSVr74pt4Nsi45QnXZqz9bqCPk62NodWN+BbTGmPfny9u1sjtpu16EdyjuWE+1RTj3bQXoHlDEm2y6L8vZlaNeRuR0ZR72sHW3K9h3aMaYc2XblKCsvg/gs4zO8hiTLqGfLMzwmRLsMMtTTGc4lmQiSGV7TEfUwHSLKhMjIl44QpAL45NKcWyJyQSpESET0hURi+4gYExB+mvH0h6kIIWuGrCk+VH42hXRZGhGRyqoPWWTalSHD/mc7lKHM7nc7lHfqYPexHWWHzh1QTrQj2ndujw5dOqDjJp3QrmsHtN+kIzoQnTbtjC5E5015XDbrjA6bdUL7zTrQ14HoiPZd26OscxaZjmy/XYr98uFFBYAfKnL8ULG2chW+4AeY9955E395+Xks5YeuP95+K665bDHmzbwAk8eOwajTT8HpJ56AU084AWefejom8oeF+RfPwU18H3iQH96e54eDjz78GNXVNfw6EMMz4HNXM/Rib1/8+RxfyPOjQIHgOxD44mGFk+QLRehvJeRyeTQ25IhGNDQ0QO8EuVwOuVwjdckcCvkcP0Tk7QcFfk2w7XOD9S3GGN6TAmSzmTCTjoaGQbjI9/3zVq5cudP6cjby646Aty61kfm6EXjjja/a7dWj1/F8SLsulQpP9gPvhzzvW6ToQmkmTLPapBkY6qbFFtayGwO7FIWuL2v/LRtXq7auHh9+9An031PN4K9gx594CvSL+EEHHoijjjqCv06fiqmTJ+CKSxfjj3+4A8uefIJfjF/Hcv6qU7lmLRrrGqB/6SvwIz4gZ/iQkEEQpqAH7yBIIfBChD4RcvKkDAj7QC4+IMcHD58Pi7xYEfCFPKQekffDEAH1MAgQhAFC5qfIiwuCAIoPffLS6ZedvBT49oVAL+qe8e2LuzEeJy/C85psYww5A/uHfmOoER5jIJacJ9vCS2KpgzDwYMEYZoGUBQxgjEHTH+pkrO1kk8+yBihKQwkupgnSaHA19AmgRHExxhQ1WNYYQymAC2XRBlloKbHpJcstOeuSZaBtAvJGGiUIY2TRbwTuu2zqtLgahngADCBw/IwxMEYQI0m/AUhaeBw3KjQtCSCRxhgYQ8BYyhhDzUCLtsaYZtsANAkqMPwjW5JtJRaMoU3QA8CgeZFuWjCwloEWU6KjhY71L60vekW25lrbivmmKM2VLnzT3H9UXKs+xK1nJuu3G8ilhwLJv747piRVegKjY6QvifQaYwCCW0pwkWZgpJEHYQwtwXIefM8n7dPSaqh70DzgkfeNTz2wnPHIc07yOed4vm85ncs+dT/wId7nnCSpWOORox0oh9JTPmM95RMBYWOYK115AXVbQ/GM9QnP86G50bZB3Wee56t9k/SBdQPG+57HvnqAoYRX9PnwjG85Elw9wpDzoLqeoQ3WEajTAcN4Q90AMPpjDDyPmmEOdWMMtCjXgn3yPA++5zHd2DlWfNKngJx4D9oHt39eMcfzPfhN8Kn78FTHl/The4RhDNsUb8gbz4PVkUh2ER79Pn0+xwHUY6KZ8228+qQ8C8ZFvMdEvP/YsWfNIOA9x3IholTIe07IumzDePy4ESDF2FSUQuD59AUIo8hyab40ROKZG/DYRFGIFF8O0kIqZWPCqBjLOL1IpyhDxoeKpZ6iP6JuOe6H7ntRGLHdkG0R6i/7FzEuRRmGAfmAfkJthiFC8vKHtB2iIEAUBEmfKSPGRUEIHZuw2E4QcH+kCwFjafuege6viosYr3Mv8D22ESBSnBBEjAkJj+NkEHoBQvYzZLxiA45pyFoBx0sI/RBqi2Xgs764iPFqw+dHepcTqLbHWuyrH/DY+Yb9ZR9ZRzVC5dh4n4faIGA7kXIY71E3JuHUdhgE8H0PvucxjjWY63s+AuZ7tg9sh/0KmeuTC9me7wUIyEXcD8HzmG+S/MiPkCLvMTcu5OHxj+950L5HzPFYu8CJrpAvsG8efNteAI/5OicFcDFIfB77asA/9HuUPnzomcmjP45NMl1yCvWoB4Y+EwCMVRuabz36FO+zz3n+CqsEwzjDfLaKgO2DOt+/YHMYD2MAxihP/dXknNAG6qdPX8j9DJTrsQ8Mh/Hgc4x9TzKA7/k2FqDNtnXeq1bMuALAJsgbHzZOsYTxPPIGnvGhWGM8eOQ847G8dB/GGBgAPqXP9v0wgFEf4thKX30IxPlgNIwP2BoebdbS8fZ8z9YwxvB89YmIMQaWZK3A9+GrtiT5WlsAABAASURBVPHg0WYh+gx1j7Hy+YjJMx0+awWE4oxhDYD9N03wjQfjqQ6lMTbeY7zxqNPWuamxCQIfnufDkA98n+3wHON+qL8+z72A17XOQdkp8lEqQhBGiOiLKFP0p0LalD59EaU++GVSaaRSGYScQ8JI/hSfwdNI8+NWivNPyDnFzkP8uJjhB4pUNo0UPzrqw4k+vJSXl/EDTDlRBn3EiDiXFfwYVbWV+OyLT/Dmm2/gsSeexG133I758+Zh/JhzcfrJp+DEY47FyUcfh/HnnIvFiy7F/fxg8Mabb2FNRSVPwRge99P3Pbu/MV8Q9A5kgdIltrFiTAwYHuMCT1Sdp3leW3l+WGhs5IeC+gbU19ejrq4OdbW1qK2tQ01NjUVtbQ3q6mvRSH+OPyoqL44L0DnNTcuVfQpTkeG4bJ1OZ46JgujK1atXn7ZmzZrmH3JbZmy0SkbAK9E3qhsYgZUrK3baaqvyuzu2L7+QE8DPYEy2RQpP+JgnfMIZCoEClIaQ2gTayQq5BRdCWibcItvprSWb5AXX5qVhQ2v4MeDl197AddfdgLPOHokevfril7/4Jfr17oGRI8/GFZcsxMNL7seH772PFV99iarKtbxoC/B5Fyrwosvzq12BX/LyBHgzyukfBCLE5/KNyPOX/4b6OugfLqqsrOAFXI1q/QM8rFNdXWXtGl7QVbVV/OpYierKStSQV04DJwFd7PrHkexEUFdtL/y6Ok4EiuckoH+IRb76hno08stiQ0MjbK5stp9j/zRBqF/5OId8nLdfGWP2XSjQLrC/BU4+seU4QYkjULTByaygGNrg8dN+g35DW5OY/EAe8rkLRsekCVQMAw2PRJuQz8YAnK+gg6tj7WnTBNLUjTFUYoIrVcVQQIsxpikfdolhjEk49puq1ZUDLs4GC0gnRb8MaozngYbjnaQHjID1gQvjZAscABEWNt6OT9IH+TiyHIE48XMrDhxb8Ul80WeLUWdtjan8VspmBWM0iiAlD+NYS64EshM+JiGNbq7UZBM0uCZxVJpWRrC645tlgSxbK8Y5vmi2FnI7rlQv4WwXir4mXQo522dKNWkp6uISmz2kbfVkY7slSuUVpxwODFeyXG0YpXhBceLWCxvADXPWF2PryM+wFjH2uJEs+gwfYGnZPto4+cXJT52HEcnJhOYYqk0r49RWSyRjkOwrj4yNESc9ga7PAq/1mOdfgde1kOf1qzmpQCnI1t9I0gNEo36FyHH+4MNEjnp9Qy0fPmpQ31iHBv0DaQ11tGuheae2voayCnWU+muVdbXVfDip5jxGzs5PnJvs/ETJea6G/hrKWso6+iWrqys5H1aipmjX0l/DOU/zodqoqalGFWM0T0qvkb+IKsappvVVV6OWbVUrlrxqK7+urpb9qUYN51X5bbvF/qr/Qn3RrufcrLmzjvtYx/k0AfeX86f4Bj5kJTEJp/+kLIHsOo5DPRoUy7g61ipFDR/cavgAVyue9RO7FrJr2VY1+1ethzruQ436rHjuu42jLn+N/NIpq+mzoK26yq3mGFhJXw3rVVVVoaqqBtV8YKyir5L3k8pKjif5Sv6qVVFZhYqKKlTSrhBoV1Ul/oqKCqxdW0E/Qb5COrFGWFOJVavW0l+JCtZTjZWr10BYw9jVayqwetUarF69ltxaStmSa6H8VeLpX0EoR3GrWW/VmjUQVlOKW7OaeWuTHKuvWYu17Jf+Rp2kHrbVT/V9Lfetgg/f8mkfhQr2pVL7Tdj9175Rr6mp5flQa/9BvSqOQy2PSw3HUWOnsa+1419nx6WWfD3vo/W8/1ZTr+FYNvD+Xs/7ax2Pcz35hvpG1PLZwR7LxgY08sG9jse5prqW50QDcrSVI389cxr4618d8+qks1aOvwjWM76etevp0z8oWMc6dTyXGmWrPn117EcDY3WN1lXXQfGNDXk08LmiVtcm6zUyvqE+x/2rQwP72MAXiAa2Ucu+aN9y1HOsoT7X8Dyq5Q8YOc4NDbrWOQ51bKeB7eQYV8/ztJZcA/uaq2vks4j2pw5qv55t1vHcquNYNnAeaST0cqJ9LrAPBX4AUP9rWEO1G9mPxqpaNFDm6Kvnvun6amQf84155Njneu5njn1rZPsN7FcD28xz7Opp1zMuqdMI1c9xvxsbChzbAuemHJ93hDx/OQXyuRi1GgvWyvOFKt/IOLbRyOefBGyPdQvkCvrllv2JCe2X/oHHPMcjr+c35jdwX/KcdOlGIzeKaWRfcuyT8m3fC42oJ3KcX9VfPQM2aP7kM5fmX7APObadcxxvAJqP84xvJJdnOzFjCrTFC3n2ocA+qF8x+1hgTp7PVRpnHS/dF+jmvjfYMSiwj7px5LhfjWyXI8FmY8SGQAw9i+kek2NSnrYI2WonJqd7j8+XdPvSyhzP8+D5Hj+g+OADLmVgX8bl93xDn48wDPjizZduP0TA3CAVQX8rIK2/7ZJKIUM7RcmXTqT1Is4X9BQRMt4PQuaHiCj1ocVje5Ip5oRhCGuzg6Hvww98eL4P31ObiY8udsvwY1TAOgGM79H2ELFOFATQR2Zf8cz1lWthELB2yI8fgs84n+37kuK8pJYfRkDoI2BffV+1fXieD1APwhSCiH2PIqSzaZR1yKCsYxbp9hkEZQF4JuDLFZ/i+Reewg03XIHzRp2Jw4bvi2ED+uHwEcMxYdRI3H7D9fjLy6+glnMP340QqC32E1x0zPM8Hjz8fKw0hI6qwJs7j5uenWUZHu+YKNicGAWeOw26hnne5yg1J1Tz2q3hNVfJ+2EV53e9T9Ty3qBrWjGxGmF+6ep5HqIoTJWVl/0glUpPiWNz06pVq35eGrNRX3cEvHWpjUzrEVizZs13q6vrR5V3yN6WyaZ3oT8gWqxxHPM018nu6EQ3ZI2jOFsZiyKRhFjD2C3oxTpLSViTT5yDcnO8sa3hg8ZH/IVf/yLrhRfNwoEHHYLdfrMbdtlhRxxwwAhcMGMaHn9kCVatXsGbTQGB8RBoUvMD3iRyfEDmpMwbqB4q6ngj18Uo5HmT1IWqSd/jRQ5egIYXbswXaPlke+xEwI2nSZYy8HwEnBxCC7XjwSPv0x8WJw7jgxzgkw98j3OXT9vAGAOPUF0DwOMYeoYKXzTBvmisZTIdGl/1QxML538wFDZVx4NQlgfDP3RxwAyJmEFGjAKlF+MMfZaWFIrxUkGH/DGl9CbE4EKPfSky9BprG6uZog5asEvCwNrSPYB6TID7KV0wJTZ9RpyDoc8ksbb/oA141I0xMMYAMPZPIkGfZ23DbTNnEp7x4g3Q5JXelCEDsD6OIDyAMAQlc6GF42coDaN0PATFCoa8ciR1E5BPaO4v4BlApSgoDWw8DXHyCa11A/4xgHyCMQZcrS1pjGwBlqdJaegXVwI0c6Au0Atj7BaAAQhDgIsxRltYUyoVQ1iCPp0GFNYU3awbyxljwLWoUxhBG0COZp/jLM0NVzq5SmFoS794AVrowvrgHOvzkzfGblQJLhziUFzoBrjhCi2SQmtdtoP8grMlaatsSxgktqQA2pKlIAeADDfcMoFb2jKbNBhjoEXnm4GRCgljEl1bI8ICXFpaJOgRJ4C6kOhOM9Bi6DNSKNEMtmNoGcBujTGJtNsi97W64kviSvOlfyMw3zgYGCM4W9LZkobXBxgjJDbDQa2ER9McbX0G9BnCQ7MtTrYhJ58DbJxnPEpxRckL2POkO8gn0BbvYPPEySdQt1xRZx2fMITHHAOUtM/+gEtMsKPGGOszxti+0IIBYIyBx3xjDAyShSqMMRYJw61JkAgDnWNuvjOJi9uS1bYLsAzkhxYa0o0xMMaAG3ALLTKtIYKQLViOAaSQ6HEiuI0BbtkLzsfSbAzvb1phF0O/oSYU45SkeEoruNH9lSaogrd6BnLlfT+2BsB3PsiXpxILNLjCknqy5yRYYGyBZEzwdwa6OELUxQlgDE37oqD7tjjdl8V56mHRn/Qjtv023IKDIH+sGB0nxnniPHpJejDsh4EfUyMPLjqePFP4nOEjZhy8mMfcg8/nHt/3oTBuyRmYwOPx9xHBg55dYtrwyXs+7aD4TBPCC33GAl4UIPQYyzr2xSuIQAKe7yEIQz5f+cwjUiEQGOb4tEOEtE0YwGMdPwhgqPuBxxdLH6kwRMBfgflWCP019igVQS+YKb6ghukIfhTCMD8iwjAF/acg4j36DPvjhR581guiEGGaL3iqFwTwA58IEKZSCL0QEXmPcWC7HmHoly3d8wPo+dDn4HhGQ2oY5kODVeCx5bDD0OF5HjxjeBw1+AaeR52I+awWmwLg+/B8A9g1iTEaB99S8DyfITQ8sBF+LjAxPJ82pc1RHuvTy/OOPupqI6a/IPCE8ShZGTETYvqdjyoZnne+hwLr5BlnOc+Dx3YL7Ad8DyHHKeBYaFz9IITPsfJSAcJUhDQREWEUIUilEPEY2F/meXz0Ip3iL/bZ8izK2pfZF+sU/ZksX6z5q32av9inMmnoGETUQ0L5Gcbw12wkdVNIRWnYjw/0B/R5UQifxzGyfYpsPzz2ISDvsW+hFyAVhJAdKMb34flCgEB+IgqChOMxDYMIEWXEHM943D8f+pAQBQF55nBQdKwDP4DHYydf4PkcGsZSAh70NxPad+6Ejpt0RufNuqCsUztUVK3F0qefxJw583Hc8Sdi2JChGD5kGEafNRq33PR7/OW1N7Fm9SropT3gOPNgcB4ooAAuPG6GhOd5MMaDx3Y86gEh6Wt/DHn2DQYo8COW5hLo3OOR1senGn6Mq+UHyGp+kKjhh4JK/jhZVVXJj5e1fL/JwcazKbca7lsmk46y2cxeUZS6o6Ki4vSvvvqqO+PYgovaKN0IeE7ZKNcdgQ8/XNNpVUVFP17wl6Qz4bjI97spKtbGQYbgbJ3JTUhIue05rlOwLTBMMRR2lS5Yo7hxtqSgMjX8Sv7OW+/goYcfwSWXXI4zzzoHw4fvj0EDBuCsM8/ADddfD/2jNNX8Vcr3AgS8Ifh+iICTBNjHXPGC02RfsC/7BeiGX+DFpzbARTLPBwNBelz0BWGAFCesdCZClpOa/etK7crRrrwcndq3R0f737J1QMcOHdCpY0d06dQJXTi5dKbs3LGT5TqL79yZfGd07tQRnelXXFfGKLZLl07oSnTu0tn69d/BdaHelTmdGdOxUwfyQifmdkSnztIF1qKvE9FZ6NKRbXQi2BfGdGWNLqzbhXrnzh3RmXozxzj6xXXu2sn6utAWOjG2i2oxXrb61rVrZ9vHLpJdu6ArsQkh2XWTLthE/CZd0ZXYdJNNsAmxKfWuXbtSJzbdBJtuuik2o3Qxm1KXvSn5TTbZFJtabGJjNt1sM2xGyLeZ4uiTvVk38ozflPW7bbYputHuTnTr1g2l9ubdN8Pm3TdHd6Ib63TfrBvt7uhGW1x3xnfv3h3dN9+cHKX0bpKbY8vNt8TmW2xBX2IrbnPGbUFuyy23gqRqJ9yW2IrcVltVLZiIAAAQAElEQVRtbXn5ttxiS2y55ZbYaqutiC2tXsptvXXCb6EYotS3DetsyXqqsxV92zB26623Zh2C/NasKWxFfhviO4zfhpyFbMZuQ2xdjP0OdUGxW6se+e9sszW+S0g63zZbbYnvKJ/8d7fZBorfZsstsA1rK+a78gmME/8dSevbyuZtQ3srjs/WhPxbM9eCtritttgcwtYcx20stzmkb8lx35LcVi3QHZaXz2HzhNuCx22L7t2wheMppVu+xLeFYnheWOliitLVTnxJrS2Kvi2U16R3ZzvdmvpifTxHtpBf/SG2EGQTW1K3kF6EjaXeWm7Ovlps1g2J3AzdeZ5247m9Gc9toRvPe5279vzndbQpsRmvKZ37m1DflNffprruOnXGJrx2N6G9Ce1NOG907dgRXQjNIV1od+nUEV0tOpHX3EHJuaUrIV+nju3RmXNZZ8Z0Zp6zu5DrVIR0C8U0gXXoV40urNWVvNpVnS7SHVeid+X8Z/tLKV3YhH3s2rmjnWM2oW79nH+6MmbTLl2wKfdNcjPKzbjv3ThGDt05Zptz7LpzPtjcYjNsTlvjugXHecsipFvwGMtneR6bLWmL35znS3Iu8lxjjmpsQV+Tn3NKk01+c0K+LV0NZ/M8cHHWR3vLzbvxPCJYd0sXJ+l84gn1Ywu1o74IjJG9ebdNeZ5sZs/HLch347nRnWOwufaXdnfa4mRrHLpt2hWJfxOeV5xTed5o3LpvtgnHZlNI70auO8dOMhnXLszpim4c3814PomTLmxKzo4/c+w5yOOgY9KUy2O0GSG7G33KVbz0hOuatMk63QnVUF35urPm5oRkd+6T9sXZiukun/aPcnPeaxJfF3TnPnajLbkFx6H7pl0guxsf6rt3434X/d34oN9ts67YjP7NeH10p7057W6bduZ51ZF8Z3RXDn2b8pzbjP5um3Zifzti0y4d0a1rR2y2SSdsyvvopl06YBPeLze1dnvLbUZ/V8Z17tye12F7bMbzeNNO7Xm9teO9uB260u5KX+eOZbz22kFxXTq1Q8cO5Xw+KENXyQ5l6NAha9G5Yzk6ty9H+3YZdCgn+ELWpWM7dCzPojyTQvv2WaKMMWUoz0bowOcScWVlGT6jRCjLptCJL27ty7JIpwJyIdozt0NZGcqYX5aJkM2myaeQkZ3OoH02Y2un0gEivoyXp7MoT6dRFqWQJdJ8SczoOYgoT6XRjr5sGLF+BPFZcvqr4BnGZlMZ+8wU8KUsxRe2DF82M0EKacZHUWR9URTa57NMQDtMwfN8wkPA/Ii1InKpMEIUMo6ImBcwNmKdiDIM5UshoAyCED5fstLkI9rypVgn9AP4fFn0fB8RY1LWF0JStvIUEwYRgiBESEQhc8IQUTFWL3tREBRzIsawluqxdsQ8GxeE9iVUL50+fWHEfHKq6TPODwNEssMQIesGkSRjZHNsQkkilYoQRQQ5K5mTCiP4QQi9TEd8QU+lU4whOEZp2ZkypCTJp5SX4dhns0iXlSNFPZNJI3lJT9Mmz+Oq45Tm8cvwmKcZq3z9J0HiU6yRYu2Q4xc5PUwhYJ+DKIWQvPwB+xtGIVKKJYIogsYqFQR2rHzZ1CM/RMTYIPS5H14yzn4EjXvAsUpRD7iPIeN82oHnW58fBtAHHD8M4fsB/CCEPuRI+vKxts4Z5/NlM9/zfQSspY8LfqA2abOGyw2s7rMW4XkwxsAjjDHwfQ++5yE2sJw+MATc30y7dujYuQs/FmyCDK/LVZVr8PRzS/kushBnnXYajjjkYJx+8qmYP3sOHrzvfrz/zruo5TuL9s9jHwz7BBiAUE3P8yEYY8iQpfTJ+b4Hj+DbPoRYHwj0MpKPkec7TCN/yNTf2NHf8qmurkTl2jVYW7EW+psF9fX10N9cQMkSRSF43X43DMMZqVTmsjVr1vRbvXp1x5KQjSpHwCM2rm2MwIoVlT/u3Dk1tV02u4gTwx4GJtL5WBoa8+tX8rIsj6FLAHhOQ5okuOGK1ov1kyyVNJtW8SwPnv/gx/kmXn8d7vXX38S1193IDwAjccQRR+CoI4/C2WefhcsuvQRPL12KtWvW8mIO7WSgCUETjMeCuUIjL6YG5HONKPAXeP3qX+BHgUwmg258CfnBD3+E7XfYAXvssQcGDhiIA4aPwGGHHIpjjz0OJ510Cs447QycdfY5GDVyDMaNPw8TJk7C5CnTMGPGhbjoopm4eNZszJ4zD3PnLcC8+cJCK+fPXwhh3gLaxFza84g5jFHs3PnzmUPMXYg5zJ09dwESzMesuQS/TF7MujOJi2fPw8Vz5uLi2XMxswlzcOHFc3DRxbMtZlw8CxfMJC4iKGdcdDGmE5IzLrwYFuzvdOrTL5wJYZq1Z2LaBRdhOjG1CGeLm8b9nDrjIkxzUAz1qeSnScombCzltBkzWasEtr1ZmH4h+2X7Q2n12Zhx0WxcwP5KXih95hxcMJMc5YVWJvpFF8/lPs61+3uh9nnWXI4Dx2TWPMpEn2nHiBzHbSbHcpYwZwEupryYYzx73iLMnreQWIRZlMLsItesK2axjZnNYyXMWSBuEebMd1jYpM+dvxhzFyzGHHt8F1FfhPkLF2Mec+ZRWn3RYsxnzIKFl9CXwPnkX7DoEsiX4FJYm9zCRZdi4eJLsIhYaG3ql1xG7lIsEHfJpVhEezGxcLF4grq4hZTiF116OSQXK5Yx8i0m5/hFl16KSy69DIsvY5xQzFvMmMX88HaJJLGIMTaH0nKKJb+Yto0t0S9h3uJiW2pPUK3FrC19IfuycPGlWMT9W0R9EXXZ2ldhEfd1kfbPgfYCjqUFx9KOBcdyAcd0PsdZWLBwEaxfcUXO8owRL32+fBbFWMYtpK16dsypLyjWEWf7YdtbjAVFqX66Pi9gvxaKZz8Xcd+sj/uySPvEcVlEbhHHQuOW4DJovOxYyscY2QupC4uYt+CSS5JjyzoLiIVsYz7bmMd+zSvuyzyea/OJuZpHyOvcm8dz1dqaR+bNxxye83M4h2iekZzDuWMWMYdzicNsziPCLD7ECOJnM2b2rDm4mHPKTM5rmttmUc6iLW4WfbM4zyhmFnnJ2ZSzyM+2mI3ZtOfMmYPZs6lTzqKcY9totmeRn225Ofb/ADPb9msuf42ZYzG76FfM7LnzuD/zMNf2l/65czGXnAX7O3ceffPnYR73ey71+ZxXF3B8FhKS8xfO53W3EAsWLMDChZSLdPwlEyzi+C5YtJDX1SIslG+xjjd1yoWLF2ERj+8Cm8d4jvdC8opfpDz6dS0uEK/cSxazzmK2t8hiAbmFymfcQuURkguZq/yF9CtmPtufT11Qrflsb/7CBbbPiU2dbSwQz/2ax32ct4D7xX2aTzmP+z2X4zKH4zBH46Dx4djMmcexos+O51yN3TyO5Vwemzkc99mYRW62wPGexeMxew456hfPnoWZs2ZhFrlZlDMvvhjCLPIXC7JnJpz4mU6fJW4m74sX4aKZFzFnJmbOnImLLrrQYibvNzMvuggXzbwQM4vchYojd2HRvsjqF0G2g7iZF1yACy8kGHfhhRda/SJxF8zABeQvEor6BZa/APJfwFgh8U/HhTNm4ELGXcj4CwTqFziOeRdcmPgvIn/RjGmMn87603Gh5afbv4l4IfkZM6Zj+gXTMUOgfQExY9o0TJ8+laCkPX36NEydNiXB1CmYQn2K5JTJmDJlEqZMnoRJkyZiIjFh0gQ+WxDnn4/zzz8P488bZzF2/DiMGzcWY8eeS4zBuWPHYNTokRg1ZiRGSxIjiXNGno1z9L/ZJc4++2ycefaZFmfxGelM4gz+cHL6Gafh9DNPx6mUp5x2Mk499WT77y2dcuopOOHEE3DM8cfhuBOOwwknHI/jjjsOxxxzNI4+9mgcdvSR0P+C9LDDDrX/RtPhhx+CAw8+EAcceAD2P3B/7L//cAzbb6jF0KH7YMi+QzBw8EAMGjQQ+wwZhMGU/Qb0Rd++fdCvfz/07tsbffr0RL8+vdCrd0/06N0De/fci9gTvXvshR57/Q577vlbPpPtit133xW//e0u2O03O2P3XSmJXXfZCbvssiN+vfMO2GWn7bDrTttjt513xG9o/3rn7cltj513/JXFr7f/JXbe/r+x0/a/wI47/AI7bPdf2IH6Dtv9Atv/8v9hu1/9P2y/3X8Rib09+R13+BV+9auf4xf/9VP86hc/Z8x/YTvG/uL//RT/TyD/X7/4KX7285/ip9v+GD/92Y/xM8qf/PRH+MmPf4gf//g/8KMfJfjBD76P//zh9/GDH/wH/vMH38N//Md38f3/+A7+4z+/ix/8x/fw3e9vg+9+d2tiG3zve9/Bd6hv/Z2tsM13tyG2xtbbbIktiS3Ibf3drbCV9C27Y/MtN+ePBFtgS+rdt+iGzYnuW3THpvzwuBk/Im7Kj4T68WRTfijrzA9hnfnhrOsmndGVH7M6demI9vwA3J4frdpRtmtfjjJ+LMryA1KWH45S+lDADwmpTAqpFJ+pUwFCvlxGUcCXe58fNXw+a8Mi8A1CPmhTwPPEeQi8mABfqgH9RYWALwPGA1xswHgDQPEeN57ns5ZP22MO4XvW9n1xfgvd8/wkxgss71FaMNbQJyjG9wPWE3z49InzfB+eeErf96weBD4CfkyQ9NgX8T794jyfPkK2McyVX/Ghh5Bjkk1H6MAPe535EbETxzJMGXy+/CM88MA9mMO58IxTTsdpJ56KyeMm4pbrb8Gbr72FfC4H3/c4Fj7AcYkBCgPPeIShz4cfUPco2Vef7Rv69F7ErwQwTBAoEPMlSfUaG3LQf4Zcq48EFWuwlh8K9LcJGhrqoTgUF9Xie53hR4JeqSg1z/fD0StX1mxVdG8UHAGP2LiWjMCzzz4brlixelCmLLoqW5Y6hCdRd7l57kronCRixPYMNeQM9Icb6kiEzkKDdRZRDgpRgJPSS1GQwWDOHfAp9b8VvP6GmzFixP7o2WNvnHjicfYL3eOPPYoPP/gQhVwBvuejwH4V4hxy+To0NNaiIVdvEfCi2nKzbvj1djtg+JChOO3UU3HhBRfisiuvwM23/R633nk7brnzNtx0y8249tpr+aJ0CfSwpAcW3cQnTDwfY8aNxTmjRuKsc87ECSedhKOPORaHH3EkDjr0EIw4YH8MHbYf9tl3HwzgzXDAwAG8+fEm2J/o1xd9+vWxN0R7U5RO9CPfj/5+/foxth/69mcM7f4D+2HAwP4YyBrCIMrBg3hjHZxgyODBGMIb7ZAhkoOxzz5DsC9vwvuy7X15Q95v332x39Ch0E1aUrD6fvth2LCh2G8/+nUDpz6cfbZw9vD9MJzYf/gwCCOoyxb2HzG8iRsxfCiUN4L+EYy1kvVGEGpjOOXwYftiGOOGSRL77bcP2x5C7IOh7MNQ9nXo0CEYuu/gBLT3GzqY+0LsMwj7EkP3pSz6ZQ8ZMoD7PgD7DBnI/R6EIfsM5INHfwwc1J9yAAYPHkDZHwMHX3V9ewAAEABJREFU9CP6YhDHdMCAPhzPPhgonejXjw8j/Xqhf//eCaST6085gFw/yn59e6J/vx4E4/r1Rr++vdCndw/07SP05LEUetPuafnevfZCn1570xbXi3oP9ORDTk8+4PTquTd60SfZk3LvHnuiB9Gz556W70m/4vbee09YH/keyiV6MH/vvffAXnvRR79ixe255x7YWxBP7EXdcYm+O2RL18euPfb4HfbYY3fsqdi99rD67uT2LHJ77rkndqe+++6/g8Weu2MPxu1J7EH9d4xN4pO+qM7u5G0O5R7M35P9Ey/swf7sztw9996L+7o392tv7LW3sJeVe/Ma7tGjB8eoJ3r06sGHwZ5ED/To2RM9evVEr9690FMPi9R7OpDrxYdJiz690ZMPlILsPryW+vTti959+kB2L/p78wHU8vRJ702ujzjC2pLkpCc5vdCLNXuzjd7yUcpO0Ju1E9ja7JvtF2UfW4M+9Y/979WLdRxo97TQvjr0tPvdi3wv7pukYnpT78MavXv3hmpasA99Bc4LAwb0x8ABA3gu90c/nd8DB/K8H8hzfhAGUR9i54iBGKx5QXMCr6d9iCGcF4bQ3mfovtiX1/t+w4ZhX17vFrSH8vodyut4GK/vYdQVM5Qx+9HWvDZ8/xEYPmIEhklynhtODONLQCITfijt/RTDHOUJQ2nvyzpDhw9nu8OwH+VQ1reyyKsv4iw4P+3Dfg2xchj2sXI/m7uvdM5rQ7gPQxgjezDtQfvsg8Hcv0HShwzheAzm/DsIAzlH9uOY9OELSJ/+/SH07TcAfTnXSu9N2Vvni5X90KdvPx77PuhtZd9E7y070Xv26s3zsheSvH6M74te9DflUe/F49ZbNfvQx/gmm1wvnpc9eU70ZlxPxsknW3oP2j3lJ3opV7LI9VKu+sR+Su9NvSc5QX3p238A96k/epPr3bc/+g0chP7c9/79B6I/z5X+PCesLZ4YyDEaID/1AYMGQ/agIftw3Iagf9EWN2DwEIgfss9QDNl3aBLHMd5nPx6Xofth0D77YjAxhPeZITw2Q8hZOJ05+yiWx1lyCOMGK2a/4dhn2HAMZpzswUOHUU8whH5xQ5hn+aLdpO/LdskNZP4QQbm0BzN+INsZLI71B5EfRF15g+gfRL/sIcxXnwewbwPJDeb5qJjB4l0c+6X8IawzZN9hGEjfAHHDRkBtDiY3SFA+ucHEEP6IMJjxyhtIOYDcQD6nDBy2PwZRH7DfCPSnHDTiAAzZ/0AMPoAYQey/v9WHHHgI9j3oEAwlJPc5+FAM5Y8S+x12OIYedgT2O+wo7HfokRh++BEYdsSR2O+IYyyGH3E0hh91DIYdeSyGHXW8lSOKvmFHHoehx5yAEcSBRx+P4eSHk9v/uBNw4LEn4qDjT7LcgUcfh4OPPwUHHH8yDjjuZBx2wsk46pTTcPiJp+AQ6ofxl8+jTj0DR/Pl5vDjT8TRJ55E/TQceTJjTjoFR/M56vjTTsfRJ5+Co04+CcfyF9MT+PHhBH50OP60U3HymafhlLPOxIn8EHGS9LNPw2n0nXz6STj1zFNw6lmKORWnnnEyeX2kOBEnnnwcP0wcjeNOPprPWZTHHYGjjz4URx51CI488hAcceTBfO46CEcdcTAOOWR/HHTwMH6gIA4chhH7D8XwA4byeWxfPmcMwtB9+mPffQdg36GDeH734bXRh/NDb/Tr3wv9eH/v3WcP3oP3wN57/5b3pd9ijz13w29/twt23nVH7LjTL7Hjr3+FnfihYfsdt8Mv+fHgv375c/yC+C9+IPj5//sJ/usX2/LDwI/x45/9ED/5+Y/w45/yg8C2P8CPfsIPAT/+Hn744//Ef1L+54++j+99/zv43vf44v+f/AjwH9+BPgTYF/6tNsc222yBrbfaAlvyRX+LLTej7G5f+Dfrvgk269YV3bpvhs026wr7Us+X+85dO0N/i7NTp07o0KEd9LdIO3XqgHbtylFeXm7/Rkj7sjLqZdDfbC3LpO3fDklHITLplH45RsRf8SP+8h6GAXy+6Ib89Tyg9EMfVvLh26ftEYa64YuqrxdUvtDqodzw7cnjy79HGesvy1P6ETfkCsgjNgXCg+f7gF4gDAVV/QKv53v9Jy7G+jzE4MI2PAvWcPGUxvPhwcAYB4/BSGzPg2dzfErpHnkCLtaXBk+5XpLjqZ5n4PkxtH/G8yEOJoDnBzCEPgj4lH4QIIGPgOPjc7x8cor3PfoU43sAX1I8tWQMNHYa04w+sLRvjyAKsbZyLZ578Tlcds1VOO3003Ag54fTeQ3ddecfsWr1qiSHcR5r+54PX+34ATzPR0Dp++QIp3ueB2MMtFBj8x70tSCOOfL5PPRvjNTX16Gmpgpr1q7GqlUr+aFgNRobGorvbgALQP1Mp9NbplOp41NR4aq1a2t2xMbFjgBH1Mp/+00cx4Yv4GXf//4Px7RrX3ZdNh1tZ4yJdPoJdoDimBexIMbo3LKQz3Bj7AYtOQBFGqWLONlOanLgxy8UCmTZTr4xh+rqajz0yCP8Qn0MdtxhJxyw/zDcdtutWP7pctRU1fIk5+TDHjXqAwA/BPiBsX8tbrOOXbHr9jvhyIMPxYwpU3HLrbfhsWeW4cnnn8d9jzyMa2+5ARfwVwddpAcfeCB67bU3dvjvX+Kn//lDbLHFlujcpSs6duyM9h06cbJtzy+p7VBWXs7aWWSyWaQzGX5FTSFKRQijEEEYwNdFzYvX8z0YXbgtYNrgPF74HrhBzFgH2Q7ipMes6fRCU6zPPMKUwKNOwE9kXNQh2YSAba4L4wcQPEp4gY1xtqSF9lFgjI2jNLSlyw8/YFPMpZQteKwlqKbxfHitIE79FECfpIXfvA/Wdj7jIRZkG8ZIXw8K5C3g8dZFyObZWPga5OnLx4bxCaQLyonFOzBOtoNilCu7oBj6mzjq4mQXCgaSNo66s8U5JLHgtWCQZ4z4Ai+QQgHIldrk8kSuiDz9DrkmPUYj9VwerAXkGJxjUo6BjU6nlN7IJKGBdo56g8BkcY2NMXPBD20FJDYluSSGbTCnUbFEg0XM2NjG1rOOQ6PiiCSvAMXW54B6cvU2r5Do4li/zqLoZ0wDbX4cZ231BWhslA/WTurQtlyMesUStjZzJW0+uYYG+gW2I06xdcoj5OM9lPmqFUO8Qz39Qh3z6nOGPqIBqCWvmFrWXj8UFzO2FVgryQVUV1BtoY5t1OcNx4SQ5PFvpGygbOB51lDwIDRKt6AdJ2ikzBUhvZHXQSN85Cgd8tTzvC5ylvf5SEfQFt+Coz//N8LVczIf+ygQThbY1wL3K0+ZV79K2oupx+Ri+gpW9zn/exY2T/w3hdogGokcxzJfRC4PSE94ILFBDmikL5eLwdsS8jnaBVi/YhzyihHo4+Vl/YoV7+wklteS4vJOJrXURiM5IUep9hysj+3bWsyVTHyA1bkvSQxsu03tMEe1dN3pPG9sZJs5w/2I7bXX0FCweq6xgIaGPBooG4kGxjVYWeA1FjOmQF8e9YphjvVRtzYbbqhnLi/MBoskrl46a6jtRlePc4G99iXpqyeabHEO3P96Qj5Jgc1Bkk3xnOc+cJ/ZlYTjdVBvYdDA49lodQ91knlKnmeNCFBPWU9ZF4eoA0G7ruDDcjyv6uQj6qk38v7SQNTzHlbHe1odZb21PTTw/lNP1FrbR57XTExINnj0U88ZA6HA+T9HNBL1PEcbeJ3yECJPmWNfdY1X5Tg3EA0NMRrqC6ipjVFVH1PmUVOTQ211A2qqG1FFWVFVh7UVNahYW4PqijqsXlWJlWsq+AKwFqtXrMHaVavw5Zdf4YvPvsDnn32GT5cvxyeffIKPP/gA77/zHt559x28+ebbeOst4vXX8ZdXXsZzzz2PZ559Ds888wyeemopnnriSTzx6GN49OHHsOTRR/DQ44/hkUeoL3kQDz30IO65/17cdc89uPu++/GnP9+DP/3xT/jjXX/AnX/6A2676y7+2HInbr3tNtxyyy24+cYbcf311+Ea4rrrb8B1111n7asuvwKXX3EFLiMWXnopLr3kEly6+BJcfikl7YWUl111Na665lpceQXlFVfxh5vrcA3zr7rmGvLX4PrrrseN19/ENm7BDbf8HtffdBOuvuE6XHvDjbjh5t9bqTZvvPlm3Pj7W8ndQtyKm2+5zeLW39+B2+5gf9n33992B35/+x24i/vyhz/ezX35E+74w59w5z13454H7ue+3od77iXufxD3LlmCex96GPc/+DAe4hg99viTeOSxJ/Dw40/g0SefwhNPPYOly57D0meew9PLXsAzz73Il8OX8MLLL2PZ8y9RfxkvvvIXvPTqa3j1L2/gxdcoX3sTb/C4/OWNd/DaG2/jjbfexdtvf4C33n4Pb73zLt59/2N8+OEneP/Dj/Deh9Q//hSf8Ngu/+xzfPzJ5/ho+Wf4jPpnPO5ffPEVvvxqBVGUK1fZf0i0oqICa4hVFVVYU1mDiqoaVNXUoLamDvpX8evqGlBTW49aysaGPHK8toV8PuYPcDH48IWYJ2+e523Ma8fwGgKvF8NrI44Dvp9G8P00ESHwPcIHDJ8L+bLr2WdFHx6vjZjXQsxrDMzx/RR8LyRjwAcvO6cbY+B5tA3bLRR4rYA8YIwHD8kSUxgkf3gpwRjqVGI6KGjbABhbx9AAPGOshPEpA3j8YzwPPq9l3zNwuqHt+T5thwC+8eCT8/ixJIi4n5SGnGd8eB5Bn0/O8z0EtANj4PkGQRTynSFCuw5ZdN5E7xIhPv/yI1x19aU49MD9MGTAQEyfPA0vvfAy6uvq4PEjjOf7HGoDD6xrPBgjnfA8BLYNnzKAx7YAw3tAnoipGWig9LejGxsbePwa0FBbg+qqCqxeuRJfrfgKVZUVyOdyjIVdjGf4HhPwm1Hqd8bED6xZU3EE3wdT1vlvvPH+jfe9adeXL4+zK9ZU7VrersPN5e2yY6MwzMRFr6QFN3HT6YQSDessMRmeotxueFWsi+I5ysnsCzzGSfaimbPQv39/7LX7HtB/LvDxRx+yTZ7EYQoeLxDDWaRrp8748Q9/hF123hlHHX4YLrrwQtxx2+1Y8tgjuO1Pf8Scyy7ll+mzMJi/IP3i//0cW3TrhjS/mqrNAhvNU9GDU64QI1+E+m1UX52xBjdcNeEwhHEA5ypIl1QNq7OWk6VcqS5/qe10V1v+JrCD/AjYsr180rYeNAW1b+HaZo61KZUrKE5yQ1CcciUVK73A9vKEpEOONp/fmvtFWzk2np3XOBYom200x7Jfim0NtScoT389SrLAwXG6pAa8NSc+ZkM23rYZY0O6+ufgYq3N9mx9ypi18uykELNjMQ9QnnzBtlVAgVxBfg5KvsjFlA7yOx7kXZ70mLmC9fMcZrXkoDIuZk0Xa2solnyBByHHtnLsR4F3ZtkF2eRjgTqImD5BvrjJZgvklZen5AghZs1YtWkXCN5WIBS437Hdzzy7WrBxYGtdHoYAABAASURBVJuxeMYV9KajPNlEgW2AUk8Lajemz9YgF7ONAv0Fyrhox9Tz5NQP8QXFC6wbC/SLi7VPtAuMjR04NjFRUAz9hSJUL2aMYh2XyAIKjM0TBeUVkaMtWJ56nnUarSwgzxhBdiNr5ujLkWsTvAgaeTEoRvE2Rjb53HqRR9u+PBqL7TQyV3UTFJDULUq+SOX4stdA6GUrxxcu2UJDUdfLq2z5FNOo2BzQxFs7pu1AXyNgc2zb5FmrkXpOYJt5QnYC+m2NAmsUwb4n/Y9tHcXlGOPQSF3IqR6RJ/Q3vZLjEHN+4P7xPMjxXBPylHEJdA4WaIsXpG8Iyt9QjOrGiHkVsg+UnEatbnN5f+B0pZAEsvmAJo5THq9ZMINgkjgHmuDpbmHr6OFWuXRwZX3lmKQmn2Adp3zuouWTwkyyq7E51qH2CdUVQB28T8UwNgWUxvBmRQkuMXWhYG0DYwje22ID1uTGeDC+DzpQMAaGPsMHXdWDFvnJxcZwfwzbMGQpKQrUxMeUiS4NiOlLRrQAyQLnjXy+gedKA68vwj6w1qORv2o1NNSikajnw2tdbTVfgCtRU5WgSv/N7No1fAFejYrVK/nCuxKrV3yJNSu/wuqvPseKL5bjy88+xVefLceKzz/Hl8s/wheffIDPP/kQn336ET79+AN8/OG7+PiDd/Ap5Yfvvo2333oD77z5Bt5+83W89cbreI0vaq+/+ir+8urLeIkvx889+yyeW7YML1A+v+xZPP7o43jskUfx6EOP4rElj+CR+5fggXvvxwP33Ic/3fkn3MWXyj/cxpdJ4vabb8MN1/LF9+rrcMNV1+L6q/jyesnluHLxZbiGL8GXzl2ARbPnEnOwaNYczJ85G7NmXIiLpk/H7Aum44JJEzHt/PP4kjARF0yeRH0cJo0bgynEtPPHYvJ55+L8UWfhvJFnYfLYUZg8bhTOH302RvMX9/HnnI7Jo8/BuLNOx2j+En8uf7mfOOpsnD/qDJzLX+vHEVPGjsaEc89h/hmYxNgLzxuHqaw9YcxoTBl/LubOmIxZUydgKtu5aMpEzJs5HXMvnIq5F0zCnGmTMHuquBmYe/FFWDhrJq5cMAeXzbkYCy+6AJfNn8t9XIyrLr0EVy5aiBuuuAzXXX4Zx+AK3HjtNbjlhutxO1/af3/DDbjlxhtwOz8aaOzuuvMu3M2X8nv/dDfuu/se/PnP9+HBJQ/jYb5sP8wfhR5b8iiefORxHocn8eTSZVi69Gk8+eRSLH1iKZY9vYwv3c/i2edeSD5sPPMsniNeevFlvPriq3jlxVf40eMveOutd/A6X7Jf/8vr0L9P9Q71d/iB5L33PuBL9if44MNP8f77Ol+W8yPK51i+PMFXX6zEipVrsXLFaqyiFNauqUIFUUlU8eNMVWUdKviSXVFRjSr+WFVdXQehii/cNXzZFqr5Aq7/20NNTS3q6hpQzRfvevoaiHra+oBWzy/DDTWNaGhoRH19Q5PUy3oDv37X8WuYjWG8/fjG+Bx1vbzLbuRHuEbm6f/2kM/leZ0V0MCXv0bW09wda77lDSDHuDzn9jzn8zx9nKzByRfg/FzgHF7g/Svm5GUI8Dkgz/tiTCkd9MdEgffEmHN1TL7AuLzlYvB2yccASubkFcNJIbaTAeeFOIbqMg1UAc4RHuctTivwPAAmT75APQanH3h+AYbzJhhnBMZIep4Pz3igF8YY+KwB+QkUF+PHYBg8+owxVkJB8GBMAEOn8SihJMNabLOow4jTHGaY58MzPgLOj55yjAdYyRdy5ssn3ucHjyAMoL9pEIYh7C/75LwgBPwAkRcgDDwEoQf1SeMGLuVl5ejefTN07NgJr7/2OmbMmMEfP/fHSSeczHeYu/AR33diDqofBfDCEIEXIGDNSDr75PMDQSA9COCzfUH94SGB9sOj3/c8xDweBSLP56nGxnroI8GqVSv4oWgFavhRKM9jxYkaWlSjrCxdxnekuTyHZ6xdu/Y/4phfgOT8NwSP+L/hXpfs8vvvv98xU1ZxdHkmWpzNpnv6fqshiXmx8IqmgGGeMQZcAYPmhTpXSznZ7GxbK5BWTQpOhg146803cc3VV9v/tv/Qww7DuWNG4VHeIHhywhgPxhi0b9cBP//ZTzCgf1+cccYZuHjmTFxx2WW4kTeei2bPwbHHHY/d99oLP/zJj9GxSyf4nCCaHybBB5yYkAS4S2oaHmM81mYDMPwj0mjTFujg6q6lRHInVKsUcjhbZRgiKmmTRpOvLZ0D4yZRF9ckXePMswVVXJxkK9h5uehzemup3XWc0l1ZcdZnSbLsQMwGExSoJQCn1gIRFwF6YoHx4gvSrY81rCzYrWI0GDq2BcYUGJ/nThcISfFCocBI+qwuaWOZwbgCbQf5HQr0NesxCpwYC61iC6pLSDrEzCuUIGaOBeM0wcZ8yC3QHwusmXDcL8aJL0gy1smYupCnFBfL70BOtvxqP1/kxaHok7RjxH12PNg2TchWnqQFc2Q7WE41yat91dJNyT4AkFN/bGzxBi89iSmgYPdN4+ZQQJ7t5hmrWhayBdbKMz5vZQwrxReh/cuzHzFt6QXGWTQ9UDCntK6tpfbIM8/G2hxyzmcl/cpjnby16Ze9TizjyOXbQI6c4PZLeo61BMflaecZl1c7FnnkKEuRZ7uJHaORuo23OTFjCeo58vLlqDcWIV28pPUxhqX5YAdbh89pNt/5+HyHPC9MxSc6aCfgsx0/7oDXltHpkUjNaT4QS3qAoa65TnOiR5vPFwh8Aytp8/kFgWcQ+EggXVBMYMg5ACG50PcoEwQsKDsgHyg28CAZUheiJuk1PSj5occYD15o4DPewfM89snAGAJc7HlQQIHnUIEPOHk99OYa0ciH5vqGev7CVQv9r+lqaqr54FNpfxXRv9pcUbkWa9as5q+qK/mL6go+4K/ACv5q8uWXfJEkvvj8M3zx+XL+0vYpPv/0Eyz/5GN88rFeEj7Cxx++j48+eB8fvPcuPvjgXbz/3jt49+03+XLxBt57O8Gbb77Gh7pX8eYbf8Hrf3mFLyIv4dWXXsSrL7/IF5MX+CvQs3jxhefw4nPP8mVzGV9cnsZzy54iluKZZUvxLPH0U0/gqScfx9LHH7V46olH8CT1J/hx+7FHH+b97yE88vCDeOzhJXiEv9gueeA+PEQseZAvUZT3/flu3Evcdy/l3X/En+/+A+7+E1+4+OvtH/94F3/JvRN3//EPuPsPd+KuP9yBO+68FXfccRtxO26//VbccvNN+P2tt+CWW27GDfx190bhputxI1/gruevvFdefSWuuuZqXH3NVbjiysv5K+/l/JX3MlzKF7/FfBFcdMliXEIsXrwI+nccZs+di3lz52HOnLn23yjQB/6LLroYF1x4MWbo37aZfiGmzbgAU6dfgMlTp2Hy5KmYNGkqJk6agokTJmH8eedj7LjxGD/+fIyjHDt2HEaPHmMxZswYnDNyJM4+6xyceebZOOuss/kMcBZOPe10nH76GTj9tDNwyqmn4qQTT8IpJ5+C0045FaeccCJOPPY4HM/ngjNOPhmnnng8Tjr+WJxy3HE47cTjcPpJx+O0E47Faccfj9NPPgHnnHISzmDM6ccfh7NOPRFnnnYyTj/pRIw85USMOv1kjD79FIw64zSM5sv3eL58T2R/zh95NiQnjecL/PnjMYW4YPJEXDxlMmZOm4qLZ0zDzOnTMG/2TCy4eCYWz5mFKxfNxxWLF/JX8oW48tLFuPHqK3AHx/3WG6/jy/N1uPXmG3DHbTfjj7f/HnffdQfu//OfcJ89zn/mx4k/45EH78eT/DX/cZ4nTz72KJ5e+iReWPY0Xub59vyLz+O555/FK6+8CH34ePv11/HO22/j7bffonwH77/7Lj567wN8/PGHfBH+FJ/w3P/4k0/5QWU5P7p8hbUrV+Mr/sr8JX9lXLV6DdauWYPaymr++liPmupqVFRXobKqCvrfIxr+qqyPfPalltdjI6/NPDlTAHzjIebl28jrV/cAz/cR+QFCTy8zITyf13lIOwiR4g8+6XSav15GMOSCMEI6lSHSiOhLRRGCVBHU05ksUvSnohTCFGPSWURpxhOZVBYZ2mnqQoaxacZG5NPks9kylJPL0J9Kpezf/kzRn0qXIUOZZr10lGFd9oFtR2HI/gkR+xIhCALOTz5SfoQMfVHAFzfB8+3+pf0QkRdAL3MhOcULvvHhyza+9Vnd8xBwnvM8wxdRAgbGcFwID9QJD56N8aUzVoPqwZD1CBCGHlh4HGtZhtLT4IMLdUMh26euezEnU5snaW3Lx3yuKBTBZD7veJxzDV9Qkzd/+fKICznE9MUxpXT6rS4OORTEE1byxTPWTY0xhogZU7Cc2opRYP08Y2Py4F2rwPstWdZXW6Ckxful+q+PBQXD+mzD6ATTxwPmgHe+AgFxHBzV4O4WV+4HuZhxhgOgvALblNRQetwYjrWBYRTbs5I6xwP06d7JU5n9AE0Dz/MAA7sYz8AYD4bwdLz9AJ7vwwsIP4DxPfjSPdoOgQfPI3wPhvmAQZgK0bFTe6Kc96uVuOvOW3Eq55tTTz4Vl11yKe8lL0O7GkQhfJ5vxgvg+yEiwmMNz/Pg+x5C+kJeOx5tYzwAHgocu5jQDuT5QJFraECuoQ61vIbXrFqJL7/8zN4b6+pqGaKxYhbzoyhKpaLwyCiIZlVVVe0ax7FhwX+7VaP4b7fTboe//PLLbh07dZlRlsmO4cnwA/I83XSRUNNqzxe7kQW4U6QV5Wh8i0U5miiWPf0MRo8ZjwMPPAinnXYabv39LfiQD2Y5PgDypETge9h55x1w1pln4vLLL8dV/IAwe84cjDp3DIaOGI4dfr0zum+xJXzeKOyFzD5I6mrXReUbA4975dnOG3uhGSCxuB+xhd0ohRcJ1ruonpzKd1L614Kllad2lFMKuqzZ5CchXR3RvgvSE9DJItwdNO2EdaDlwjBLf41kGe5nbKFYteNgizHA2ZoWLDhipJmjybMlCgyIi7C6jS2NUVu0ybv2CnGMAvvIuZpTd8y6PO+aasT0xeQEWF3x6pPNYZ6zNflpEizwxlJgMWtTFlSfnM2RZKJ8QoH+PGF9jHOyQN2iJFYve6otKRTok8wzNl/sBykU2IY45Vs/SUnZBadT6uVOvF4M9WKp/siWnlcNgTfUnCTj8wLbaq5T4If+GDnyliv6FCdOfZAu5OhLbI4h421b5JL+ANZPPrFZkweHt3++dMYgDdVI9hGwdXhyyHbQdWZ5jkOpVK7gOKsrl1BOgedBgRdNjoh1QhsPsUdI8qYWFwHPRxN8H7G96QYw1L3AhxcEdCcwYQC/BB71dRAxphWCVICgyAXMCWmH6YQTLzugHaZ9iI8oEwRIZXxERJp+y2UCa4tzCOkXbKxyaVtfUVfdNLkw5SFIGYsw5SOIaPMF2uf85/GhwngeCsagQJkH+BEhRj1/DaojGvhAXsdfgqoQi8ECAAAQAElEQVRr61DJB3g9vK+trMCq1QQf7r9asQqff/4l9FdQP16+HB9/+pn91eyd9z/Am/wl7Y133sFrb76FV15/Ey/zF7bnX3oFzzz/Ip5+9jk8JfBX1MeefAoP85fUJfxV74ElD+H+Bx7En++7H3f/+V78kb/63fmHu3H7nX/gS+eduO22O3DL72/DTTffgutvujn5q73XXc+XzGtx5dVX8wXzKlx22RW4ZPGlmD9vEebMmY85s/hCefFsXHDhRZjGl8dp06ZjMl8aJ0yYiHHnT8D550/EeL40jho1GuecfQ5GEufwRVH3jJNOPYUPVKfglFNOwYl8ITyeL3snnXQSTjzxBBzHF8Pj9ILIF77j+VJ49DHH4Jijj8Gxxx6Do446CkcLRx9N7igcccThOJwfpo864kgcefjhOOIw2ocfiiOPPAJHHnGE9R16CO3Dj8BRRx6JIxhz6CGH4LBDDqNf9hGwOaxxxOFFmzFHMPfoI49izlGseySlcBTbPhrHHEWoT4L6Rai/xx17LCSPZ/9POO4EnHBCEcefYF9+T+Z+al9PPvFkvhifhjNOP537fyr0b+mcecbpOJsv0GfyA/qZ5M85+2ycw/vn2XyhPocYzxft84jRI8/BKI7j+HP5YnveeJw/fiwmjB2HifwFW5jCcZ9MzJg6FRfwBXfqpMmYOnkKX3YvwBx+mJ994YW4+IILMJsvvbMvvhhzZ83CAn4guGTBfCycNw/zeZ9eRP0Kfki46rJLcSU/KlxJefWVV+CG667Fjddfjxuuvxa33HQDfn/LzTx3bsNdd9yBP9x5B+7hR417/vQn3HvPvXjwvgfw8ENL8BhfiB9asgSPP/4Yli1diueeXUY8g2eefoofY57jB5pX8eqrr+DVV17Ca6+9UnwhfgvvvPOWfSn+5KOP+FL8EX+V+wDL+VKsD0VffMGPRV99zo9HX2HlV19i9epVWM2PSmtWrkBdTRV/Xavmr73VqKutQSM/RjXyuSSXb+S9Kc85MQ/4BiYw4GWKMAoRpiLOEyGidAT9w276zxAz2TTK22VR3qEcZe3bW768vAwdOnZAecf2yFBvR75jp85oT1nevhwdOnVEp86drVQd/XfkHTt1ItfJxohr3649/Z3QoUNHpLMZ+58+dqRerpplZcjqv3luVw69EKdSacos2y63sakwxZfhLLkypJgbsN8+51O9NKfDFILQR8j9iZgXhNwvn/tEPh1F8Anj+/DJp6MUwiCEcn3On4r1OEeFxkMqoM8PgMAA5PSrahhEND2Ol+Bb3gCIjI+QsZ4B53kSnOs848HjvcLnNqSURQFD3vfIeh4CGPgAPMaDNjxrwGM9z3jw6OeGAYANIWeYYX3SBc9AffZZM2CwfMZjpnjWsRwMwAKe7yNgHFUABsYoju1IwkB1DACPAcYYGOMBBCMgGGNgY4wHanyUM9xharRtu2RBeIqzoGV4R/QoeX820gXanuIA1iBYhuGsxVgp1o5h4z35Y24IFMjRSdXAMJ4046lBCx8PyMrJZwBTQIFtCSTZOiPoShTqVFSf6XJDMmFVNpaXioH+gE5J3e+NMeQBbpO+UzOesfFxbGTBY4wnzXgMpI/t8v2eDE1uFSUN8GAUwzwYMtSNoQLQNDAmAdNZH4ABF264Jo3T4wHJxwPAM9SNNuS57zEFaHuEgaFTweyPdELH0vrsOcEj7PFs4XnsC7oueE14fFbxea0EvIYC2iF13/cQBAGszvu7T5RlI3TsUAaPH0D0t2CmT70Axx59LCZPmIyXX3oZWpSvWp4f2I9VURghUDu0JaMoRBCG8GnH7F/MpJh9p+DKY8IdynMOa+AHgWo+I6xY8SW++PJzrF27hj9G5BgDKDwIg3QYBT2iIFxUtbZqMP4NFx7pf8O95i5/8cXKnaMo9USHDuWH8kTobIyBIa+TiaJkNTBGaEHB0BQovvFaKIl8gw+ihx12FPbccy/MvGgGXnjxRT7MrkGBXxh16f2/n26L8WPOxeOPPY677/kzJkyaiIGDB+CnP/0punXfHLqJGaPIpCiv40Th1iPcqj7yeoA6zHAr4RY5rS7FKMRaNt5qnMM4ILItitxfI9Qnw0T12EmPRQ3BVjghsCE7fcXsR0ybwXaN7RZkjVE2GJ7IOKakOyb4LsmxA/TCWPqyS1exKqxUYd734PnGgnMIIt68U0VEPqydpp3mr3qOTweA7NbIMEZwvPRSJLyX5BZrpkPafPnJRAZClnaWtkOGncgSmZRPv0dIJrC8fA6pAFnFUWYi6QHjBZ98YmflY4zihDLagvRmNMdmubOlyKRDlBFZQrqkBetkiii1s6X5RX9THG31x8WIl51hTqZYXzKbCiFfAunNkC/LWMmMjaNPtkBbPlfDxqh2hjGZCCnGRNSFjGzCT0UIhTQlEVA3rJOiL6T0oxCBeOYGtD3ejIxuQOLDCMYPYQJK8gF13bigE4s2TzIUeNLlLQwaec42FIAGfmFo5EeQ+sYCquobUS3wBVd6RV091tTUYmVVDVZUVmHF2kp8taYCn/NXLeEzvuwu/3IlPvzsS+IL4kt88OnnePejT/H2h5/gHeGDT/DGux/itbffI97HX956D6++/i5e+stbeOHVN/H8y2/i2Zdex7MvvoZlz+tl+FW+CL+MR5e+gCVPPoeHn3gOjxIPPfo07nvwCdzzwOMWf7rvUdx5z0O4/Y/34ba77sXNt/0RN/z+D7iRuPmWO3H99bfhqmtuwmVXXsdfWK/F4sVXYtHiy/nL6qWYxxfhmTPn4oIZMzF16gxMnjIdU4hJ/PV0/HnnYdTI0Rg5chRf2EbyBfhs6CXvjDNOwWn8JeGk44/GcUcfjpOOPRInH38Ujj3qEBx56P444tAROOaIA3HkQSNw+IHDcMiIfXDg8CEYMWQg9hvUDyP2GYQDhw7G0IF9MbhfHwwk9h3YD0P698Wgfr0xsH9PDOzTGwP69MKA3j0xqG8v+voxtjd1oZfN2Wdgfwwd1B/D9hmAYfsOwbD/T95/x9uWVfed6O835tr7pHtv5SILSZb93uvPa7+222rL7ddty5btti0BIoMAEVTkUFQiFUVORRAgJEQSsgAJYYESCqAEEpIQSUgiCxAFldOtXHXvOXvN9/3NfU5RUrvd3Z/3F3jtNdZIvzHmmHPNtdZce9/wwPvrRx78AD0M+tEfebAe9YgH6zGPehj0CP3YIx+mMx79CF58H0PNP6YnU/OTn/hYPe0pT9CZ/GJ7Dr/Ynvv0p9DXc3TB+c/QBc85D3qmXvC88/Xyl7xAr3rZi/TqC1+i17/ulXpDfnF9/Wv0pp98HS+Xb9Yvvus/6V3v+lm94x1v1y+95xd4ifw1/S6/mv/eB39bf/D7v6s/zEskL5B/+Ad/oI9/9KP69Kc+rk99Ii+QH9Of8yv+F/7qr/SFz30W+py+yK+qX/zCF/TlL31RX+ULkm/8zdf0jYu+posv/ga/ql6qyy69RJd+4xJ+Vb1E11x9ja47elTX8NJ45RVXKfoN19/AouoG3cAi68Ybb9TNvEzefMvNupWF17Fbb9WxY8d0jF9rjh87Dj+m4+PX1V3t5gsdFmh7e3vquXF3KTfnce9GsKXiJl1lVStNLBwbC8wl19xyMamqtODa29jc1HJjqWpNG4sF96gNbWxsakJe5F64719yjW4hb/OLaWKmVtrYYCF66BAvi1va4Nre3NggflMbWxvahnZ2eNk8vKNNXmy3lgsd5pfWw7xw5qV2ySJ2i/idrU3tbG/rMBS+zUvuxuaGtrAfQT7hhCPa4eV0izyHD23zgnwIOqy86G4fou1Dh/GHsKMf4mU3L8Y7xB7aOaTDxO4cOaQt4rep/TC2IycQD22CyQvywODfooYtaj185DA5D9GHLfGjBy/ja33iXrZBXalzh5fmTeToG8SFb9H/beS0tXl4Wxtgtrd3dIjc4ZvbW2qHNrXFuGzSzjbxW/AF9onxWqBnDDfp/wbj1fjyr3jmTMiL5VKLaeK8cO541nXOZeUccI/cwF7oPN6lcb6bWoM4x+YZ3bFxy1ShFxOjWtOBDVWLagpPbHiTtKxJrUrVmhLXWqkhT8NWSnsuYZOW+DbxtYqhZNpcUs/SC34dn1T4Y6uyllVatIUyf263g4++iA9KOyYmNcJGjo1KTFN8pFazyTFpou8Ngxc12ploY5rAVqOdSfGpJGM3ySbGctmWai76bE22XFBrAztVk6hhglzrOIDkWqjha7Lygtm5xmRkQK0mlfHkGiRXB2ebNiCVqkodXUaGWrBgBI/d2CaoYYtsEYdc4WBaOHls50jeEi2qoSmbJXsclA1J5c4zUzIfqVTm9jAwQrYKQ4kNXJBrVyyOUT2f+FAzRhp5UCTZXpMclMisrBdD1Y3atccv+dFTRIZlrFH5hh8vMUCIIg1Hdhaf7NI3Det8Wm+JqSRB7dQ0ciHfvgNIW/xWQ+4u1PHOXrTX0KLHjyjttzHKBI1BY+vjOApL/tRjMx7gu8gQHiMwNCL7WsLOvq9LkZ04LLkXiy1jbfHB3iEktJKRG+dZcHk9liMreuaM4aHWmOfgGnN0wXxfZH7DJ9ZLjbkfe2ul1sgMFed2I/ci7skbrI+vuPxivf7HX6X73us+ev4FF+grX/myBob7TOVaXCy0seSaWEyayNv28y+4Vja550fPeTR9EQOXsZwZ7BXPnt381a5bb9b1R6/WZZddrCv5ojR/Ci/QkIsWFou/v7G98a6bbrrp6bH9t0T131Jn09f8o4NXX3vtww4d3nrvkROOfLdlpmQ8d6DM8lBMzuFv03/B9LcBd9CSJhTTTTfcoD/8oz/W4x//RH3/v/iXY4F3Cwsq21oyye92t7vqgfd7kH7pl35JH/7jj+i5L3i+/qfv+6fKYiITX+CSCyZ53AsUnTkv1TDFrDtu8d9R/7tych1Qgm+X94EH+gEfbe37wqIf+P5LPDn/FgZDbiVO8KheWCAMORGVfnCDqMlahDAuJvGAm9W04uG2x81zV14dl/ZuU4fm3Vs1796i1fGbtXfsZh2/7SbtQsdvvVG33Xz9oFtvvk633nhUN193rW4M8QvJ9ddeo6NXXa1rrrpKV0OXXXmlLrniCl16xZX6xuVX6GuXXqa/ufhSfeUbF+urX79YX7noG7x4fV1f+tpF+vxX/0af+8pX9fm//sqgz37pr/VXX/ii/uLzX9Bf8sXPX3zu8/rUZz8HfV6f5tfIT/7VZ/Uxvv382Kf/Up/4y8/oY5/+C330U3+uP/nEp/QnH/+U/ji/Tv7Zx/WRj39CfwL/wz/9M33oT/500IfhH/7jP9HvfOjD+uCH/1C/xxdGv//hP9Lv/MGH9NvQB6EP/O4f8PL2+/rA738I/nv6LX5tev8Hfke/Dv1mZH6B+tXf+G297/2/Bf2m3verv6H3/cr79Uvv+zW9+72/wgveL+vn3/M+/fy7f4lfOt+j//QLv6iffee79fZ3/ILyovczIYF8XwAAEABJREFUb38HL3s/pze95e16I/Smt/6s3vimt+n1P/UmvfYnfkqvfQP0+p/Sha/5Cb3yx1+vV0H5LyNfceFr9DJeBi989Wv1CvhL+Tb4Za94lV4eO/Qi9Je8/NV62Steoxe/9MJBL3nZK/XSV7xaL37xK/jF9KV6/gtezLXwEl3w/Jfo/AteqPOf90I954Ln6xnPvkDnPvu5Og/+rOc8T8981nN11tnP0tPPeabOesaz9PRzn6mnn/0MPe3Ms/Xkp4XO0VOfchZ0Jr+qPo1fVZ+ixz/uyXri45+EvOaPO+MJetyPPU6Pfczj+GXzifwi+jh+Df0xXvp+TI96+GP0yEdA/FL6qB99tH704Y/SjzzsR/XQH3m4fuRHHqGHP/yRetBDH64HPughetADHqQHPuAhevCDH6oHPOjByA/S/e/7QN0Puu99769BP/wA/fAP30/3ufcP614/dG/dF36/e9+HF9N780KKfq976f73ujcvq9h4ON733vfWD4O7P5j73/c+esAP30f3x/aAe9+LF+H76MH3/WE94D730YOgh9zvh/Uj0EPvd9/BH3b/++jhD7iPHvGAH9bDkR/xgHvrR9Ef9eD76tEPub8e+aD76JEPvo9+7CH31ePRH/uw++kMXrLPeOgD9IRHPEhPePiD9EToKY98iJ7KS/lTH/1wPfUxD9dZj3+Mzn0S9IRH6azHPUpnP/kMPfNpT9T5Zz9Fzz3nKXpe/k7wuWfq+c84Sy981tl6xfOepVe96Ll6zUuer9e+9AX68Ze9QK992Qv1xtdcqLe94cf1M9Dbfuq1+tk3vl7vfOsboTfpXW9/q/4zL8W//ks/r19+9zv0vl/4Of36L79Hv/tbv67f/63367d//Vf0ex94v/7w9z6oj/7RH+rj3Dv//JN/pi/+5af02T//uD776U/oa1/+oq689CJdfclFuvSir+iaK76hm49epd2bbtDebTeKgxbe1cTCcNlWOmFnQ6edeFinQiefsKPTTzqsu9/pVN1t0Cm6x51P1Xfc5TTd8253hu6i77z7XfWd3L/vGf4dd9d33fPuuuc97qbvuvvd9Pe+4zv03dB3fsc99D33vKf+3nfeE/936DvAf/fd76G//53fpe/Of9dF7HfdI7H3xHd33eMudyPH3fWd3/Wduutd7qI7nXaq7non2rrbPXW3e9xDp51+qk4/7TTd+bQ76eSTT9FJJ5ykU049Wafd+TSdeNKJOswL5wlHTtBJ/EJ7cv4l7yOHdZiXzcOHdnR455BOjP/wIV4md3jG7OiE+NHzcru9vakTeLk9csIJ2jq0pa2N5fjjyMHsHN7U1vYGL8YbOkKuQzvbax2+s7WlbRZum1ub2ubFMb4dcm1tLrXNS+R4keYFMy+Wm+TYxJYXzW1itpCjb9LW1lggbmlzudACygvnJl/OLTeW6JO2lhsj35Iv+hY8ICYoi8rgFsuFpkWpLZqWy0nxLxZLZPS8tE74Wht5NhaLgeONZfAleRq+iYXmIvEbk9RKEzGbyEtowm6eTdNy0rSY1PAHuxEfpKFPSj+GjedZI34D7IKYJfEb0IIat2JjkRz75rKx0F2MehvyAkza3CBmEcw0kXNz+Cd8jfh1LurY9y/Jt5wmLUJgok8bCwU/gdlcLvGhU2NDj305TZoWCxX6oiGjF/UWmM1pjS1sUzWFFm0ht0kN2ogNXmAXi0kb4GzG141ndtOEvVWp9nFT27fBF4vSEl6yWivwXuNtFdSw54W8VRHv4Yt9/TJaI6ZYH0zEtkLfpwV6cGWNPDb5WGs0DBOYQrctG3uJdYUHVSsZv9iKF7my1GyVS3mx67zlLSQtZFUI31jbqKN3TehNwtOlBEMOYRFbsHwnrF4o7A17yPC5WYlp2Atd5ESUyBm8ZU2zRAnChB2EQRYihpL5SE1s6LaHbtpPX1q00YZU+zaPZDM6NncSznL4sHe5hG4IQYJj49d0gCizGjijd9ZleSGX8ezHp6/RjS0YY+81S7yprcArMrGUQre71jjANBXshD+8wNPMul+AzbjMvOh2MmW3+JC7yJUcTFsss4rjBNUohHbBoCoY8XLYCY68HoM9hae+Bm7adzZbyWFbq8RAiDKxlCA71QguKUZpsMSESlLGem7SbBR2O0IaQNnfYzJ9S3uhmFfA9hBsk9PK3NQdtlhxyDZ9lSwJUb0KTl0pkLHq8FANJ5g7NN0YmwWFFTZ2SVZgNlxSYhDlNquP8Z2Hv8p42cc5mhG6aFE5X1IXwu0/0qGwN1U+1ZgzVmtNE/e0Ni3oF/ebxVIT95RQQ27cQ2oyPo/74SmnncwXyzfrzW/8ST3wvvfV85/7fH3pi1/S8ePHNJGjtaWWi02wm1oul1pMEPezJc+QBc+VWi7I1eiHNb6LTokypXbeGfiymi+wb7npJuVPUl188UW65pprwK0kMAwP9U4bbC+49eZbX8iX4KczngTr236rb/se3qGDf/M3V955Y2fnrMOHD79ya3PzzsyR272R+bJOXEuZ3oOYG7f7I2RGhCL/n1HyBRP8LTffrA/zUnfeM5+lhz3sYXrLW96sa3gxbW3Saaecou//l/+SX82erfe+9728jP2s7s3i/siRIwkfdWSa3l4biQ/kAJL/4CRyrcf0t2j0hxgm9P/O/rcM/wcKocNzwEdbNDragkc3PGMVHop8QHE1DrmfDEoAvcqvRsd2jytfjlx3/VG+tbtCF3/jG/rqV7+q/GNJf/npT+sTH/u4/uzPPsoXKh/RB3/v9/Trv/EbvMz+Mi+x79F/etc79eaf+Rn91JvfwgvqT/GC+hO8kL6Wl8xX8mIJvezlevHLXqYLXvgiXixfqOc+7wV6znOfp2c869k69xnP0HnPeCYvjufoqU9/up729LMG5e9rPumJT9STn/gkPfXJT9ZTn/QkPeWJT9CTHvc4XiAfjx358fDHP05PDj0O+Qlr25OG/Hh+KQw9bsQ86bHgHvtYPQnskx4HjwxP7FPI88THnqEnQU99wuP5RfQJegrtPOlxZ+jJ6E+j7aeS+8nYngIftcCfTNxTnvBEfoF8KvQUfkVFBnv2U5+qs57yFD2V+sPPOfNpOjd/z5R+nAmdc+bTdd7ZZ+m8s84c9vOe/jSdE/28c/Tsc8/R+eedq+c+8xl67rOeqeeEMz4vfM75evEF0HPP1/PPf45edMFz9bIXvkAvf+Hz9bLnP08XvuTFetVLX6pXwF/x4pfox1/+Cr3h1a/Uay98uV41/s7phXrdq16p17/yQr3+wlfqJ1/zar0e/2sufIVCP/HKV+mnXv0avf5VFxLzCv0k8k+8+tXEXKifIOanX/86/eTrXjv+CO9Pv/Y1eutPvkE/81M/qZ/G9kboZ3hYvOOn36S3v/ENessbXq+3/NQb9HM/8xb9J66vn33jT+udb3mL3vW2t+odb3vbsP/Cz75N733nz+ndP/ezvHD+jN79jp/T+37x5/Vr0C//wjt56XyXfu2XflHv/+X/DH+3fuU9P6/f+uVf0m/96nuH7bd+7X36vff/ij70m7+q3/2N9+l33v8+fei3f10f+Z336w8/8Gv6w9/+Vf3p7/+m/vRDH9CffPiD+ugffEB/9qEP6pN/9Hv6xEd+X5/+0w/pr/7sD/TZj/2RPvfxP9YXPvnH+tKn/1R/85lPQJ/UX//Vx/Xlz3xSX/v8p3XJl/9KF3/5M/rGX39Gl371s7r8a5/XNV//a1359S/q8ou+pKu+8WUdvexruvayi3RN+OUX6borvq4br7pY119zqY5edYluuOYy3XT0ct163eV8KXalbrzuSt1647XaveWojt9y3aDb+PJsdesN2rv1Jh6Ut0ir2+T5Nvgxzf2Y7OMs4Gcevp2HriBra8Pa2Zx4OVtoZ2uhI9u8SO5s6/DhLZ0InXRkRyfzEho67eQTdNopJ+nUU06ETtLpp/DyeuopuvPpp+kudzpNd77T6Vq/4J6qu975TspL8N3uehfd7S53heBDvrPucde7QnfjRfzuuvtd76a73vkuuhu277j73XWPu90Nurvuzsv23e52F92VmLuPeHLwwn0X9NNp77RTT6O9O+t02jmNl+pTTjlJJ1HPkZNO5EX4hPHHlQ+dcJiX5UPa2NrSBguLvOzu0LeNrU01FhmLxVKL5RI5tFBbTGqsSN1YfFSxCCktkCfu7cXLRsi2HNlwboIFucDKmrkXdkmFnudB7qs9i1B0BWfJ3MRryGaRupJY4UzEGtsMdsUXGskDUGMLnraid3yx2VYDL7Ys5GcWe3NJLuqwZeQVuYaehVmw7sqCr1qTm9SzijQxrVSQwMRmYoubfNGX4GqMR3CdA4TP2CptRQ6e2BYZwqxQXvKm/YWhGqGtK3prpfiqmqqVGrnSN0KVl8tpQctNygJ/wpfxz8txG9imhm+CFtXAT5oWDaxU1LCYSstpGtRI2PAlx1TY2zRedgeeXBNJlvBN7MuJ847cFqVWNXAb2JbTfn535oHXvxwvJhXY0JIceYlewJdpj/YjL/AvW9M0QciLyNCCmuOvqeQmYdJoH2Gi3WpN02JSck5tUnMxVk01rSmYJbZFW6iqBAB8UzVwbop/ApvzM7WG21oYX02yJETFP0laqNTKgwpeVev42A06e2zkmYhuBE8tMeBiiw9bA1twpqmMbYGvDbxVNvkLWnMbDqXOAtuqBibxVVbItbbZVuYrDHshe/SnMCR24MA2a/hsBFmu6BLvQEIcequCr/MGX4Bsa7yowycIhJJbA9uEgmgNuyQ70jCPOizDS+MyIl6QjU1QLnwihbyOQoqvocHZ1/eKchyyzRhJHjFcm2MwTX5qzHWIX7QvtqwXTRiZZFtFvQXHJAk8Qkdfy1yv6DbXlLvyX/XlugrlmsOFjSM7zbAjJLaEnQzEiG3EUXFcMoYQrMP7MKDEiT5Y4kLJ2EWvir40jXEHqtyb0kdiPXRA2GZijC39aZaSq2ikcONS58CusWFTiHufa4U4K2PTZRUxDW4jQxN6ddHl3C0lCpFt5cNBdqQ14c0JUMkjz+CRpZE/LYnaBzpxBlGWhuwRx61OaT9txk7zwqFsDpZCjWLOnWVlF1tBkQuMbbHHAo9sZUzKNfRgtI+TqQ2iixEhFGWzPPAljWRrPfUrWwYTyvmlS1iYPxxFTONeVXY0ZY65kqNk7I4MF9Rdwsh9hftVmwZf5Lm6WGgxTapmNe53E3w8X2gvf2or70SXXXaZfoK13oPu/yDlr979xV/8hVbznqYFeZYbfHm6pa3NLW0iL8m3Bc+fIJiWm+RdqnGvsTO39+umrvzptdXuro7feuv403H5UwSXX36Zbr3tFq1701Wuw9xjz9pYLF5y7Nix79J/Axtn6b+BXtLFK6644rtPPmX7lYe2ts5etOnOsnXQ+Vli7ucyCSmuQdrfMkFC++p/lSVDKKD8a5gf5tfe889/rs444wy9+U1v0qWXXByXjpx4RA+4//31Ez/5E1WMzLEAABAASURBVHoT9mc88zx97/d+r7ZYhCZ+0DhIo+1xELdb7W/ctLg62ccNiOuHG9naNcI4sItuSsTaHCSFhbgmhqw7bLGHCmh4SMiBDEbCtBc5YzcIhf0ANnj02269jV/kr9bXvvY1/eVffkYf+oM/1K+//zf0rl94t9705rfpda99vV7+slfoec9/oZ57/gV69rOfo/POOU9n87J+Fi+y5551lvJ3Rs8++2yde9bT9ZzznsnL6fP0she9iJfSl+o1L79Qb/jx1+qnX/8Teisvgj/7lrfqnW9/u37xHe/gV8Z36b3vfjcvd/9Zv/G+9+n9v/Re/eYv/6p+hy8Xfv8DH9QffPCD+n3oIx/6A/3pH/0R9BH92Uf+RH/+sY/pLz7xSf35Jz6mv/zkp/T5z/yVvvCZz+iLn/usvvS5z+lLn/+c/voLn9NXv/TXuujLX9HXv/oVXfQ3X9XXv/Y3Wv8jXl/TpXzBcQXn+EpuLldedokuvfhiXXbxJbrmiiuUv8d59ZVXKL5rr7pKN1x3HS9s1+koXxRdf91R3XA9+tHrdT32G/jC5KabbtTNN96oG6+/QbfA944d023cwG6+4Xrs12v3ttsU2y3Ybr3lJm5ut+j4sbXtOL7IK76AWe0e48XvmPbg895x9fyd0Xkl8XCtEJNn3ttF31PmxcbUlEXdqu+OB+hi2ZiXG1rwy11b4Is/nBtyfu3LL5GbO5sqcNNyobxMHTl8aLxk7fCSuHN4W5tbG8oL1glHDiu/ah468ZA2D21qG8ovlCdwPRzhV9rD2I+A2SJmm5eyE/nV88RTT9JhXuA2D2/pEL5TTz5ZJ/EL6fZJR7QT/IknKn8/9cSTT9IJp5yoE085QSfyUnoiv5aedNJJOuXUU3XyaafoCL5D2E/hV9a8kJ7CS+qJJ5+oI+BOIeepfFF3EvxE8pxCmyfz4ngS+qngT+NX25OIPwH8ieNl9xSdysvmScixnRQsbZ180sn8inuSoo9aqDs5TibnScQfIT748CP07QToCO0fDkWGDvOL7Qn0KXwHeefwYV68IX7FDW5rf2yOHD6iQ3mZPXJIGatDfKG4c+iQdg7tjF+Cd46s5a19287OIR3a2SEXPHHkzS+8W9u82DOuh6Etxnxje0s72A4N/CF+Od5W7FvYNzY2tLO5zXnb1ibYaWPBg3mhjY1NbW1uapMX6kVszIPMheXGUvkFdYm+2KeJedOYQ3lQL3lYL5eTJqgmq1gUVJVaiTlotUUp8yovL0xQ2dhYQEzMv2qWuFm1VpqqjZex4Apfg6o1lZsa+Jb8TTIxwYaqTRKxC6gljwsVSn2LUmEbbQrYlDxrm7G3QjaEXMjNphSoJDeroKaiXg3ZDSw5bMuSCl7pK30WZdhmYSktyJXYjEWbWMRwz20CP+xNBt9ZSbokNLXENWtKfnhZ5OlKjon2wscLE1dyAzuRpzULOJS4UIl06MSSoFVpYEaMNGErAgqeXFPyuBS9YUvbE70q7C1UpYkxn1xq2Ae+GjlLha9hay4toFZWQYYamLTVXBp5kqtZUyO2rCYp9Yfa6Fthsxor6YWbWqG30jRZE7EDBzf2wl4HOcg/Db3k2Ox1LfAGBUcpKu6LE+M/WSN3DR/5DdGH6KPeZhlqkqaQrUYCgwumoY9aysqYwGQJTNEfD14YjXURLLW1Knlw/Ngnci1qGliDLRf1lZrxgy3I2IceW2sDW62JcHBSIXifivoKXEkKby61tibMsj2osIec/NiCh+37JNzCNXQ0laVWhb1hiwWyNbYSthm/JF7QFDM03AR2bMx4clg2hC3zDXHoYlvrzG/ODW4pOSFZik/7W8M56iY4djsADcxa78jRQ0UfSiZm+Jj3azm+zqGDJV7mI9XAWWVeMKh5HSN8lm385FNx61jHVaEPO/5mAVBi7WAtlwVYOVZkW+sYsa1zIBBDHvy4FRonNUE4HTtNymBU+EPUF5+NrkHrA2tHbHJDLdBgObrgxINWtkLOei+1dcdamK0cpxzx06wqvi62rqA4IFsivwQaHArmtNUou5C9T9iGX2yJFxFNjs2jZc4GLlvGZu/zslKfDAbZpq8hDB2b2MJX2Gb8ghtup+3CK61hHLFVNHgq6CLnAeGOXok/oGAZmJm1U3whxSY2MHPBqTpfJIUqhQREjMDZqTUSRH4Nu8Y2YrHZFrs0csXlUVQHy9nDt6+nHYB8dwAIG8f13sd7QcfHvsYjpAzbpLWoQt2kRbct28o2Kyjsg3XFOuNbSyCQlQxw2zLjZlsKlTU++zamlGImm8Tby5gSXLsiPmRbAZj7VGusA6aFFlBDr6k0nmHc60XeyEdY05zMWvHyy7+ht7zxp/R0fhT7ide9Xn/Dj4rxJ0ebllpubLHu2NRyuQGHWJssoLaYlLa6shVj1EdvxxcEe3vaO35MN91wg6664nJdfukluhHZtkz7rtqpNj0c7dXXX3/99yTDtzPdPvW+nTt58cVX/LOdQ4ffe2hn68FMuhNyQaS/mSAzF9uYHeKUhxzPmiKG1tp//ThyAQk+9IXPf0Fnn/1MPezhP8qXAm8Zf4czE/AQC+oHPvABeu9736c3vOENut/97q/v+u7v4iKYiNa4TyRXyqIcDdI3Nyf5UCOEUACPmwaB4SMJ5vRrDr8DAeES1SDCbk9/kHc/4+0RDYnrQoOYLQ0aMsDVataV11yrz37pS/rwR/5Yv/DuX9RreVk//znn62n8iv2YRz1KD33Ig/XIhz9MTzjjsTr7aWfqec95jl7Jr8pvftNP6xfe+U5+kX3f+BeoP/6nf6w//9TH9DleyL/61b/WpZdcomuvvpJfQa/m5fg65V8YPX78VtYUe5qonvsGv8oUv/h0bSyaNqHt5aSdraW2NiZtQNsbSx3e2eRFZqnt7SW2xkvPhg4f2tYRXkoP4dvBvr2z0M7OUkd2tnTk8Dbypra2Ftoi3yG+rDlyaIeYzfFL6RYvSFtbG7SzT9sb5IbA7Wxuagd9h7xbvCRtUcsO7WylDWIO8WvkDm1v8pK95AVqa4O47S3it2gPmbht9J2d6JvaJkfk7e1NXrrQiT+B+EOHd9A36A/92tzSIWK2idk+tEV/t5QaN7Y2tQ3+0OFD2uaFcBP/JvVtb21T444O7cS+BXZTeakbGHybtLlF3Hb8tLVBTOK2Nre1lRdA8m7S3hK+WC60wc13e2tn5Nygj4v0jZgldSXXxsamNsm3SR8m+pyb9Ta5drh5b9BW8i9i31hqAW0Su0Hu8CX5l0v6SI5gF4tgJqXtLfJvU+9iudSSmM0Rs8Vc2CDPhjZoM7hpc6nUsU1765xLLfbbTT83Nja03OAhQo4NcmxQw8ZyQxvkX4LLS+UC2+ZyQ9vb25rINy0XtLEkDsKePm4skcFP8S02tLXcVGpsy6UW2DbwLZE38C0X2DYg9AmKnvyhBdjR7rRgbi+0CXYJJm1MPNg2pqW2NpaaNjaUB93mYqENaljAp2lCXmozsQs49iWxB77NZbALLRebYJZgkTcWWkAb4NLWNuOwXE5aQJvYN7FvUPMmtIG+wXW1IM/WYqkdaHtjg1qaFtiX6BuLhRKzubHUBjSBLS7WzWHf0BJ9Y0Gb5E/9C+Qt6kz+JXxiIRDMYmPBPXGp5bTUxmKpBXHBT4tJS2gb7MZyqWpNE9f+ctmwg220Py2IneRmeGGfyLHQRJ5WBW/UMcEn7iFwxm2xXGii7WkxaTmFlpqorZL7jjYwi9jgS/Il5zTkpuRYxDYtNJFj2lhosZjU8G9gW2ALpo34SbFtLje0wDcxRsMHZlostIQaNC0XGhx7bBuLjeErchZ9botpxC/BLpdLNfCFPLUD+1LTYinHhm8CH1+bFpqWEHprkxr5QwvyLiZ0bB7UNFUbbQw7PoOphg3/ApqQG2R81Zqih6o1Fdj40uZEH6Mbe6tSaxPYtBXctD6X+Grfl3YS21oJJzsx8VVTo60WLL6RD17kW2DDC75UZbUqpZbbseiFvarUpoZvGhgO4ImMnTwNqmrCqJacrQZfVBvzSujVgofAZoyMbuILTHI39LRdjZiCWqlaU3IswDVkV6MGqNZ1GLvBtZGz1PC3og9QxY4+IR9Qc6mwtSqwJQ7qyLaxY+MaSFvFYiAxS3zhoVYFpu0TrwqWGvgJau5yCfKgKqta8BC5bGnYsDcoX6Cs9ZINBltVMF1rjk2lNjXhGtRKtCdV2kNprQ3ZAKqa8mt14asm2VLFjrzWu0Qdw4adUFWwkSnGNjFQibY8fBYbh6oaeuJtD3nEV3KaOIJkZbOtIidMttdUiWdELb6Ig4st42Xh74NoFL4e07Rn4xQtdmlIWXyJLXYMWZOCVr5oyK+yIOldLOQfMQEhsPYJhkjNs8Ab6rKycaS2Zurfz1/JT/LxcheZrJ2XWhHRtb8RNuT9w4DhmtNA8MgmX9wr5PHySEyqiw3TeudNuNMWJVI+Xpzj1Qte1GTHNizgTQUlg8cNH6ZxmE34qJGWDJ64whMQcKROLBhwhdSxgORcaGijzyNOYzNBqR/40MkIXx/zBWBiZ879AaaPWslKAENMQ2A7OoRELDs+05rNMS4LLdBk65qxjxf2+IgbTg40Qze6HCf2oGdi8x6yYqzHXztxZwkPBQN1cMoGDhdZrNRa2JA4SjSnbGtsR4wnPDWhIqbNksc4lUQOSQksCxTEkbaGL7aYlYNVg5ME7owncXZ8UoG1rWyEyyV5qPSBPpFVHUOXZZxV3Ou44FxN5SYPKrlK1Ro0acEza5qWam2hRe713DemZeNeaUhjPb7DmvYr/Eh34YWv0CMe+lC9/W1v0/U33aAFuCJmwRpse/uQDoVYDx4Gv33osDZZfzaef7ku076y2WLXvNobXxDcfPNNyj9W+PWvf02X84PeCrvTz/JGa+2HWEu+5/jNN//jhH67Un27diz94kKpK6645t+dfPIJ7+BF6X9gMkyxO4d9WstM2wihffv/HZYbZi7q3K1vuukmvZFfsv/JP/4netOb3qCrrrxSx/nFNv/7wL/6F/9Cv8Sv2P/p596hf/kv/lfll0lxQXQaOyBTA7vEIRcafci1NWhgOOSGcuAbfg03x+zcgEnCruQgjZjTij5I0n/xpJMXl8IObojzaqXd3d3xD0sdPXqdvsSXAH/wBx/SW9/6M3rWs8/XIx/5KD30AQ/UQ+/7AD3yIQ/Rkx77WD373HP5Rf/V+pX3vluf/uRHde0VF/Or9zWqtqvNDfMCvuQFfIksLtqFDh/e4iVi0rRovHxt6RAvsnnRzY2gubTgZrG5saHlMjeUSRP6mpAXCy33fdWaWk1aYFsvehdqEzZjm5Zq+Cd8bTFpagtoCS2Ul7fKjaKBxdeqadGW4CeZeLVix2fs5JnAZvFm8MUNqExdxDT0lvzYxAjbxKWdor1qMvHCll+AGvZq2JpVZU1gipiCN+Jty1VQw9/UgrXQrbI1VVPGwC5VYatCpw6VhM/orfBRf25ZZZj2AAAQAElEQVTkzcjEFTR89KlCksyn8GeR3/AL6pZKs1otoMJkgF3VmprJJSs1NGoNVsFKWtB2QRPRi7TfCiRxXTJ6I75icx95F27kswqfaaJVoZcWrWkiN4IwyLYW1ZQ+NxbNKmEOrrAxvuCd2LLaVJrctAQ38oI1tASzKCoDZ3ChVqX0Yzk1Nc59YZ9aqcGDn/ZzCH34qGPpUlWpkc8l4g2Rh3obVK1UqQGeHButycgqydW0sVho0SYtq9TSLnyBfwFuQp7gOQ+k0IJ8C+pqKLgU/wLsVOvzMkVOLmIyXgtwbZpG3uXUaKdGeya4kWeBrYXoz7KohblcEJ1RJRe+ZWtqnrRgjjbkmqwF+AU5lrQ1cQ1oahL4hWu8XC/BtejYF+RbBAct6Wur0jRRL+03/BPYfFGwxJd6ptimiZRNG8W4EDf6zDVYU9F2adkW2lgsNIEr2lm2NvDLNmmBvKDW1OPgh960mOjHcpILnhpqoQXUaiJ2IcXmhrzWGzlMbMa+jD1x5C9ihFy306SGv4avNGFv5GzED9mlRp4J2wJeDb2awpfTQlPiwLphwz65tIQ3+lfLhShYeKCmBfZpsd8H8K3IZcsqTeRqjFEDk3om7GnT5HdrmqpU2JqbojfyNLBVpYI3MPFNorVWIqFcTeXC4hEv7AZXxLTRanFsErptDc1NLXJsFVepgaJq2ZZayfjWthKaCluVsRtsLHCHpIJXYSsr6DyQWpVaw+YSSWU+6W+48GVORbbY9u815WCbwoucjRhBBi+VjL8G7zK2YBCUrVlKfpWVWoO1rdiNzSrkUmHruZfhKHLI2KqpCR7ZlgtywbHJyj6w4Geo4ou5pB4sNsfGW0R8ub+6FT4pq3lcMnigohnI6JCswmHig1M20zeVjK2PHLNW5J2bVMU6IYNrgJChKmTySAj4Y0v/otrYMBhQN2cXucBUa7KtGao1ZOi2hcBO7V0q2k+sNWklgLLsJiMXeXpeBnkRErpdMra8AEmW7TC5KoMkCR2/bOVTcLlYfpmXqoJAALXxhgo7uW10NXJAMwBkGxvjJDAih4yuktGd9iC7SGh9c+sZOdmxmeGGLAUm4gQ867NZ2eKgSSJsg13HStQkKS/6Fv6c6IFBGXvHh4A95UWZGTmQiIaQ6NP6BR4ZqDKGNNxpRyJ/ZLjYRg648JFZ/K6jjp8De8fTaV0iM+MYHTkd6oznbBpIp6xG/zrqHm0NFMoMiU4bnpSFPHxktNgwpq38OEYDMXyzTQDGOBNASnwacyljZzRjp0kQaR8lX1jQjgB0eOU8duzsK4wr5MTNRIw2R1Kc6Te+g/GiNNkgyZE/ebQXH8bUWOTJtZd1PZECKPMBQt2svpMzCjYMGhv6iviZnPPojOIVQ4G1r2XRN7TgRm3o4sWhw3vjfMFzTHpgxKCRN210jMGtDCj7nIPUaa+nPWhmbGwTV8yz+E1PJEyyJNuy9mOGFC2GZIaryxnsiKEu1R10J8bEg8uxwNimvC4YhHP44tC+HpvYTK4CCx9gYkjQWgOnfWrUa+Q1NZ5lbZpEoBqybbWptMBWled240V/wTvFjvLflT79zDP5UfKp+sxnPyOqknnmFXELfhja4guCHb4U2OGHrZ1DO9rmPaMtluqt6ErQHS7ikOeVjh87pvyjujfccJ3yJ4Mvvvgb2j1+HIBlu1HPP/K0ePvx48f/x9679W24MTLfhr2iS5/5zGeW119/0wNOOPHQGzY3l39PnD5OPx7mQO9M0n0aFpyDrw/RQmvt//iYfLkZNSDXXn2Vfu3X36/787J89llnjX+deblcamdnU//s+75Pb37TW/Vrv/Ub+oF/8wP88jNRBHsSQJQzLqm0iUptax+T7nY53yyufanbXETwdGqfPLhkS3/rpHqdS39nY40w2hT+gtLWTTffovydni9+/gv68Ic/ore+7e264Hkv0BmPeazu9YP31n/83+6tH3nww/ScZz5Tb3njT+qDv/Vr+sJn/0o3XH8NfbLucvop+nvf/R36zu+6h+5yl7vopJNP4hf2bW3xrV0W/LmoqUaLKr4Q2FDjhph/1KZq5oK3lpPFdT/kjUVpuVFq8MZwTYsGXmt94YEb9hZ7aRHcsmRyFhf8YipVE7o00d5ymohpwq3EmU634NxoF/uiZHeVS4Vvmpqm1tSaRw7DcY74Bb6i1sKWXOFVpdY0aCJXC8YeuQ5qK+pe40rLRSN/ycTU1NWonXTguyZqX06pt9RK6MbfVNirmlylRv7WpEod2N248Ua3NGGbaAuIWiM3eoOSNzEOLm3SIGFSsUMLalpgmOh/vl7OuWnIxfg38olZV1XU3SBrQc7kTTyDp8k1XnR6k0SMDaPBKVRNDb9pMzkKX5t4NZkW2K2Jl87W0Mlf4cQ0YqYhF/5JywX+qSn5Wis1MIuhlxboi/irKbzQg5vaUm2aNPQJH/KitZGvgWkTdU0LFcVWa+DwwRMzBUvO8IatWqNNzktNUpWmtlAjdgFuIk+V8TdqaSpyV5ViXxQ2Ny2DgRpUrWlq9AG5EV9TqSJjG+2RN3pVqYGt1uAloyfnsk1yi24VtpEbW3zr/CVZ+Ey7EzUxBmkneWhLnAfb2qimjdjJAZh7Qmm5yJg1VSu5EtdUU0NumohdtFLRV01t2BYZ47bGGXtVaYIsaWqNupsKf6Mtu0SQCt6wVXI0kM1SKzVqafgKW7WmoWPPPXKqte6F5SZqNfXEBuETcQbrsppLrSalXhf48cd/V2rU35i3hS00fMj5lbIRW0Uul+KrkibqWLQiV5HeqsitqXDeTq3Qmxp8kNd6gWmZI+BbNUUX2+1jUlyz9rA3t1Hz1FIzY7mA8JdMDaXWkCDAQ5+Ia1UqbEWfqjXl/kW5WiA3xrEglzUNKhXY1ia10Ii1cq1Wa2pVStvVmgzOJGrELQoffTC5OGlqrbQAGz5wkfEZXhUs8VOTWqlsNZdaci6aMChbq6Zq6Se2tIO/ObYmI3s/doI3clWZUIi46G2yZs4nRvIQVwU3sWuqSejYiBu5aEMWtv0ctEEIfe8ymAYJg8E12os8W7AiLHngYDp+mxzLJqMXtGiTeH+S3BXd2Ez75r6rJpJoYG2ppX5IkKsEVG77/qnUGu1YquGwXMLWABjZKvyh2VZqSbuZtwbvajL+VqUJalUj1uSYLZWbDKZij6ymxnmLXoCq0CGRSzZ704Q+tdhLJi6YcFsy9pCQZ3wSmBCybRleULjJiUXVisAhDb8bMiQVnwabZJcsqeDF2JpY2ezYLbXcF6sx3FZ8Njyk0jrGAiwJvXktCk4ej3qs2+uw5JJka3zgjRrdJOGwY0UMD4EtfKQR6QRExVxsnLuBNMeQSgZQtlpZuVMV/OBc4VX0Rq74AKhRK0ZUyy50UJbMPE+beRbnuWB8llW1xky03Vqhx4YnCztiTHsF5oBELXb84GjrwH5H3oo2U7uaQK0peVzSiIXzHkQWtSpMEDw5cKuXVOAFFQbbYIyKw5KrVK61DRnLkPMFFGZ8Vj7pQi9zjVsCt3LjS62GbyJkGnniNxbKERnB4nLloJXxeFINIg5ufIPIC0hGDw85TxJLs9jwd3x7Xt8bbByMR4WoxaqgJbiQZER24KhZkxNHDLuUXLy0V5RBa2BL0dGj0pbtkSbHjo1eyIVmlP09dtkyevwNwU7lXTClLRu9U8ZBXRY+ZymHsY/+zQPTQQDEP0dC1NgwIFseeBuOPceD9oArbrF1hH0IeHFNYjkwdFGSNTZsNfpjpV/Dhj8vN7mPZ44ngY3fpSrOXTUJvVqpcR9orWnBGtH4VE3TcqGJe/W0QOYaOOHEwzoZ+s1f/VU9+IEP0utf97rx13lbK9KQY7nU5s4h3kcOaXtzS4cPHdKRE48of3Ivz8lq3Me1Hj/DG22v+GF0N18S3HKTrrj0Un3tor8Zf+XAB31p7R+W9Lq9W/f+Ge9P1rfZRt++zXpEdy699NLtu93jHk/Y3t565cZy+T3iRGMee+bkEMbBGh8P5f/W4SBPvt3+6Ef/TGefdfb4v5h/93d/l29eZ7Vm/dPv/ad6/vNfoP/0jp/Tw3/0Ycofgz5oJPeHEAWsTV3j4oWN6y8XTh9OJiyWDooJyHG9G5/Xog7y3KGbwxN/blqxDxlrOEyx5e/XXHzxxfroxz6ud7/nvXrlq15NP87Rjz3mx/SExz9WL3rh8/XWN71Rv/PB39RXv/IFzXs364QTNpW/j32n/ENip5+uk045SUcO72h7e1vLzQ0tuQgnFpOtNVWDWIDkj8tmEWVb4ybBRV37ssTLMBdm7LLkgiTZUaxiHKu4uMvjZhA8TuxNsSswfKYtt5KQC3KVqjWZeEHOQ3zo3NwteZJUlggRSYzQifHASQ2f8ZkYYVdySCqXDFWRG0zOizwcGjaXZAwMvJsV6oYnB5wEqv04FzdB+i5LoWB1sBEfXLUmAmSX2AcVeYevGnqpKr6uxri6Sbb2bdgb/VU2K20bbEF52ZIlU0txczU517TGG2ft+0CNuVmtlK1aGkGyZHNgEMolLya1RSkwU/8Ezpz/Xk1V2Kmv7ctuk4p2B7Uiz6yC11j8WVXgW2nYkB15xGMr/Mjpi1vTmmpgG7hGm62Rv1m4NQ0ZHftEjRO8jRzxQ5zzajWwyVn4q5omKPN2CpZcBZ9odzyQCjxzqMWOrVppIk9Dn6ZSQUYufG2a1Aa3skAssK01tcE1sC06mMJmKLxVW/eJdmvkIi++Ru4xzvCiTceHvVpyecSYmBZb+KLUggUX7CB0E7tYNjVwOVdVkulTYW/4C3yDkquiQw3smizFR+61z8RaRaz3qS0aOm2DS542WQ388JOnoFaWoGqNOiDGSlARM0HVCn+pWiOX4UJvcpvQsVVTL6mltil2FPIpDLJL5SYX+LaQzP20W66CJlS4xcYhezVh5K5kGJRcllj5oEuFbq+vEbHZVqFrbJarpNC+3qpke9y28gtPoRe6je2AymIXFkKpDylygga+leSSbRmgGR/bDH+oKbZOXllqVeQCG5wtQYUNSQ732jdsYAaXxwIyfmEjsWSPXDDFZlvBkkIl4bPMWBl8tyUcJStjUcPeZHzNa5ttESQ37DaiZSMT18UGVi7J2a2KDlWLzQIq0iqbq2SUathHMByAY28TEHTeMBrxDqaa1Ir4JtsQ8S4VdkMzEcBU+IocIYcbB7sNXk02hJ0HvIBqHNAb9g6mah1gdIOv8JCkiXYMRiNQCtYyHitt2fBmCS62yaVWRZyHyTbTARK5wJWcFpiWlg3FVhJhQ8+iX9nIURizTjH6oOjYjeLUDM/zYO4ebVZs5MrQhmwrtpDxjfEBy0Uy2sKkA59NoCRCIBJLWvcPLiFLxf1Ba5jMZ+wkaY7fYL55faUNrNg4Gp/DSwbfR+AwYGTH5pLKHtTddTukLMyqcDBu0pj0MNEXkMMvS8GFGHDkGCQGGhoWdVnx28Zm5UODOC2hia2Yf5xyJa4TEbNtHc39AAAAEABJREFUxZa2Q7EJW1e2PlIMf9JoHHCMaHVwHjZju+Nu2WtCGA5UrdvvmCBqcfo8vBJoKJyS1TnQhgdTtmBHMdjG3YhxrMTDQQEhhmPaCSmrg+GbyYuPLycENca44wsp7YAxuqCOP2uEcFLJNvNZyhwYbTEhEzfWvHMn3SxAMh9lSy5ytFGXhEoL4Cxl7Ww0BBSOfaXOr+ojF/FmDsDYg+8SbScepDrxXXz4RZ9hEyr+WbNXuMFKAq7MnWCjFAZ2RFO/lY3ywbOvQyTMwRdCA9zCh49DfMrWhUsu5H2bUdZk+tg12Tj383ZxmiyPAcNsyZBCZdmQ9jdkUdTfvg9oYFoDlxxab/R+2BMyLKY9cWBcYvOQM8Ig92sIDnF4CpArKKuQQ9rfxjhbwsxB+1vJfOigijp6nMbGReLwXBTYi+f7tOBLgcUkl5X7yNRKFfKa56/RXn7p5by7vFhPfMKT9KEPf0i7u8dk0wJ5lvnTA4cOjy8HTjh8mPeXU7Vz+LAW01LV2sApm4Us3nn2lD8xcOutN49/hyBfEFx7zTVSn1XUwOGfa9Kr+YLg+/RtttW3WX/yy/dphw4defHhnUMvmBbtHn2/g7kxhMQFsjZx9iPsswPxDmpM/ztKvlBwl1xyiV728pfrUY961Pg3BK6+8kr1eaW73f079OKXvFxvedtb9NjHPU7fec/vHHnSNLc4hccwLpQk46JLbZ2boEIAutICczBAZN+RLDHXB+nvyNHF1qHIuMOi0Yp0zdHr9Ed/9Md605t/Rmed8yw96kcfq8c+5rF61rnn6O1vfZP+9CN/pMsu+Yb2dm/T4cPbutPpp+hOp52i0087WSecdFjbfAGwtVzwJcCk/EK7XE5cH6W2aGpcLC6psVCfciFDhVy5+TTsrdQaeLhtOleyF6qahABv8IKMerBAKOTciGK2JCixocIHlZui2lYZG1xwyTK8wMjmBt9h8ZckfNQbn+FyYYEip55KTnTs65zIseUG0pCx97yV0HZBLXbaMfYDqmoqbFIpW6nJYAu7Y7dUnmSoIOMfHLmoYeDIK1spq8XGC44Tb3K2kiUVOT1im1otJO5WcqmCS4wbcqlVacr4Y7Ob7CJ2UvOkwsboSC41MI12YmvkK+LcrSHjS5zBF+2AVsPWcq5bqcC3A6L2ovAWO9TQg13bmqJPsfGy0/DHXkVWbOEN3qoGLnpVU6FXTcO2aGus4QZb8AlqlZhQUyN3ocfXbI2tWdWaJvrYqqkOakRujbgqbCWXBhW2oo+14FyBNTQxrydyt9bU6ptUVbJLDXzDj6pqs9p+m/HXkMFMTQ0amEIONexNalWDJrCNtiq6rbRbrUQJmrDViGE8kKe2nwO5tVJLDdiq9u3kyuIi9Q1bfC7ZViUGXA3yvq0Nu/GVyQePvCZ8B/EUw76OqUkjR3x3kFsrZQztJgOuZjVsLvKQt+CRcaq51EZsSWXZ0QsXhFyCQ63g6GSS93m5qTxJxLeDnIMX8U2jHZMBnGx2S0IPnrgavuhNxmZwxjYwcO/r1UrVkg9eJaPbyPtkWy3tynLhpx+yVcEhV2zodq1x6MOHrfALLnxrXKlsSZaxyUiFbZ+MjUeGpNiakkfBGxPcLhmsuIZls5cUm+AhW9WaZKkM575mlYzs0QetN3BSvozJvRmcTMqSXGq2CmwXG7IgZ/zSLrJcWfup0KuIE2RzxF6Q90mlYJS2RVuDzBG7JSeWfph7j2O1FZtpu4iR9vO4EK2DzbbsUFdcBm/Ot5Ij7Yda+mVCCiyErZqRBVk18jd4qRocv8aGTl22VeFKTJPB2yVXaeSJDypIBgOPzy5J6FB8VYXE41HrDZi0jw9HWe84invMGFjRr668s6RHauC7zEcqZLfU0BQ+8DWvcxhWUgJtCauEMGJSB/Is8yFbFsRMNMzk7BrbOBf4k8OxzUpf00YPgHh24pOlK7C8dIm4uIXHYsPYEz9IWInGYVs2JDanvhU5yINt1CiMA5rDDCgcRh72CLLBiPmmztoLgme3sUOmQ/a+TET2vLiGIotYvLK9JolwC0UH/UlbRrGtQqAK2pKcD7rGZo5W0Z5iJ0uw0XvGg9jYk11stge2yqD1zc1imUgLcNEmkgLI+jFySGwdYawrOaukwMKOTeQ157/zcj2IsfeBvM/zb0408pesxJoc4vyjUrWUvGIjlQ5sttUkJUYYAxc2GQ0OQ5CEPGojU0nEmITaj8NgAYknxXYZXBcv+H1P5lnaGezOeOUX+LzsKhsx8+1fAMSwngv9oO7eR5aeopDpskiVaU9fRBskEGXg65BR52BpK3M5uYcOJjtutS61uePuCVQlKARgJkennqh4RxsVLGXlTxsftLE+99SGjzB2D8oxQbkjpY2J/hZV0gn8UvIeEI2rJ542Exe7ItNwaowttYWUrRhRjJSikUimdgmm5NJIgHj7Dn5fJuVwBxJa43FGCSHSm/UxY4dEUwohDjil0Q3LpkfEuOCVe30iZ5mT0zlvaUvCZ6lswi0Tk3te49lSrG88Yq22aJr4YWmxsdCRI3lP2dTH/uSP9bQnPVmveeWrdMXll8ti4zAtltrY2tHm1iF+2DysU04+iXedwyPe5NR4LhS1WkW7nfN4/Phx3XbrLTp6zVX6yle/rPw1g73dXeX82f4+TXrb7u7u/6xvo40R+PbpDb+Cn3LkhBMu2NnZeny1OiE9Yy6E/R2ybA3S/oa6L/3X2ZjvzO6PfezP9MAHPlAveMELdOVlV2pra1N7q5V+8Afvpd/6wG/p6U9/qv7BP/gH2thYSiQnRGNjxrMPccY+hADWwjjOHIP5uzRgt8cAyo6ekxiKOmKwrW/sUvp5y6236ff/5KN64Yteqgc/8CF64AMepDOf9mT9HF9efPYzn1b+K8HFonQi36CdcGRHhw5tcrHsaHMxaQHxJYtaKy4Ec8lKahADYaPzrazjQ25gXebCl8xFy1E1eKmxiInNjhVMdRlsCpyTS1ZzqeDzXLTTVOiu2C3b2CzVhDzhs+IT25wW3aQ7ENmxFkQertzCFzLxU1uSYympwdf5JEuQwaoaYnQ4N2UTa0/YJhm5XJJMDU1FPtdCxi4W1R2SSo6dmCLfRDuFDaNsfNgbMYWdAmVibeyj3VJFV0nDbxm5DblkfAW2gV0gqzdJVqE32hQ42zywsFNLgfGg1D5xw1vbYytqMHHdpXnElBoxos9VpSJf4a/gyJEHWpuooSTbqtYG2bQHFTE2MjEiD/dUlUstOHzh5nyqiEOXwIKvmpRzUq2pxY/NNnKTXTJYW2oc2n5sajF1GvyiavhSt0cOYsDaTZLVal+HT2lrvz+Kb1qo8SVBtaYidwuHRN5ywSAeGEa2IjdNFezE8ze8qY22Sq2WWpC/4W9CF0faWmI3ORQbbU3YGjjjb2Z2QOVS2Ro+sK5S6ql97FpuskvBNuLLB7FpByI+OWyryG2X7KYWoiZ7oSLOQ7YELvJEe72ilwpboR+0F95KwkFs/CWnNkulpkoNo8Ylc4sxUcn79nF+OEdCDxW+KbVQx8SYtBHX1KipjHfktQpulwyu3NSQu+CMXaM2o4s6Da61pmoNtSBDpcLXDK8mg3Gtc7ZaY2roTa1KhWyL2rsIHnpsysZN2+JDH+0sXiyxh1JjayXb6rJsS81SNTn1II9FrMwHHHYcYElR0S1NpZpaDJJKsmWhj5rWurDYJWMrcrhS6iyBd5VsI3v/ZaGGLJlP5FIw39R1+2YTM7ME67MQJRIbyqJWnLOu9RZbaK1hdVeyc4MhxLebpbRlFTV1CUzIUiRixNb3x7AHi4xpnQNYxspwekfzpXKpJ5Zjh+bI5K4xDgCrS7zIZCEJVKYNKlA2PDCPHNrfcJOaLCMe44hdybwkEcyeNskLsOMDhs/qzXAp5XaTOb8gGlsa1XrrmlURLbkVFN6l5Kb2/KNnuV+JmlOnkif2AmvaQI4pVJIaNlFAwY1etDVk9HChj+t1xIvWAZEjx8Sl5om5MoFrFD6wNn1ckyz2nnJ4OhkqBbsw9xOuRRMnWUX+5CNUxccmEJtdo8YJWaJ+2grWtKVggBmMjVAQ11GRV+A7NoNbIFfjmsItbDVytKSDZgEB3mRwtjVDgZaaSubY1MhZrQlVBjdyuGSI0cdu2RA+MT62sWlsRV3lJsOFOXIcibMxRIkD0R4HrZmTSWMu0C/Jsq3kk8VGBjhVqLB3oYOzsGC3iee6W+Uv/ROAqlCVpDKHNRVya4UPnRQFKOfRJWylqlIrj6lU+DCPc7g0dmHHP8aa2LwEezZjZk34pthUasRN8PU6Yh1TxMfmHt1iKaZOrmGvpsyTRo6hg2VKq5EjL6GNmM75MPbgMuctKec6etq2rcQ2algIeRanpquKtvDZiRDtSEXmHHtJtpX4DGfaTCzNoVqeBdZqo21L7CTF14docguq5HApL+liY0jwG0KxZBsSoZ0Du9eiAdpW2qMUqjI58GHT7Zs1XvrVVa3ETq6Sy3CzrsIuMJbkvm/HL0UViwmNjbnSbZCiZA8Tgqp52ABi61wPytclWrHIMpYiBjb2jDtpyNvRuzqAnvs8Wmq7va1hxw943PfRq1ITAq1hJmK9j/Qc0k6/3bHGCaz2N1dsKAcY1Bl1Dekq/DbG2KBRYQ7IWoNGebbRGEeXinWCudbdmkR8VWnifaLVpIn1W6iwe7I2qrTBFwVb25va3t7SpZdfope85CV6yhOfoou+/g1yamxVTRubwWzrhMMn6NTTT9MJJ5+ire1DarzHlEuihjEu5M7TaMWXAcdvO6brrz+qr+Z/Kfv6RcqXBm4D+/9S19v78f69+jbZ6NW3R0+uuOKKO5148snnb2xsPLaqtky3Qpl335zMGNk55xy/uQf3Te1vS4m/o+Xao9fqrW/7mfGC/YmPf1Jbm1u68eYb+GX9NP3E696gd73zHfoH3/P3VC0LZWneDx5tpqFcNBA7zq7UNghcsCErHwyWEnc7SUNv+3aFUyC7suVk9r2V8l/ffe2ir+vX3v/betb5L9C//w/31v3/w730qpe9XJ/+5Ce0s7XUd33nd+g77nEX3e0up+iUEw9pe2dLbSqIC45FuGh0YuHaKpeFlQ/Vyk2yrQX9m7hYpwIPzuDwaF5JNUCSWo3+r1LgumPq1bihdW5clrnoJEtQd3FtlYpHQI4Vm9rQ1Rsaj4Y8JXKnw9rxxd7jg7TvIzPjSk50k9OIgmbieuI6N9WZw2jNuKw8bDhK8e/b1/kwgcj5MWIlmRmF2VgLCzu6iDFidtv0TYOa2DjRKzAmt7LFD8cskgxK/hAulaUEG6EhF6Ci9hnuQTP1mhalPbElCBaDwxlxOxJ1Rqehji1+RJECcRZvE+TpKikjqUVXXJgRaFts8eWsiIhQKyzUUuRvVTIPpgS1nH8rIuSRU/S50YFgC1/jvKePTHhNxDs5scfW0MVmohNMBWouFfaqYho1VeLx2zXsE3q1JkcHU5DLKgN2e4YAABAASURBVJFlyENCo3JLRS5LqrIcsmRbllTkskpIkNFLmdvd9D4+eOPaSN0NuZj7JpJwja2KGhMvzciCXCAyBiYHdSZXuTEslghsUEHjDIBprVTE4RyY5gKWUQqVGh8nPnyfxEYKJcymnVwH9CNytSbbkAZxFBqjXiCaCnzas61sRlfEoZdsrjeV1CEvVNUkI8tYaUuTbEMaG6KqrEIIl6xqJRNnSbahirAmKrEkCxtH7W92rJJNvxG7LJfVIKR1PdiqSnYp2/poVTCWZA7QmO8dFepc85lrhd1pE9s8bEIrQgqhGHuaoDZZY+vgExerjR9d9Im1FldVVx8vizPYNvIEO6/21GfqjxlPbB10sSLunhVdoFndadVnaFeUI0S5Ja5rHi8P0niZJDaLlA5gzs2UulOP6GDsM9dhic09pnEN40KeNYPtxCuUtuE9TtEOlDpMrSlgYIePXCnIVvJzIJcgD7I5/yGwyT3nFz2wIvdMLaHVaFdJSwx46u75IpkaY+30JTSDM81l4Fcz40YOM26YJXJ2HihrP0fm4txNORSXeLIjyfDQijtihyKba2SeGZXE4J9pd04+pfXkklajpq6MscnbBx4//SKE+6MGASBKtMvDzRE7fUK4PV9s4oxaRjTHMd/m4GZ1cGa8bA9v51gyOTr5O5IEEquUGokYvo4lsSE7sV0ZV5y0RQYAM7UWuHjHNUG26DCsZO1zhlbFnMWg1CViKE2u0hwjwU7AGHj6SDW28dEAu8HsYUsdnVgbi4u84R0+soCy7CbbNNGHro6NdjLP8ytvjXjqKqvmmVgN7ByZOHPeTG5gik1JI6mgiKH8ffAVhk6FczqCMXUB+eZOLsy35y50yXw4Dpl2iUcbtpl5JjZ7XTtHCXkd0VX7NY12jEvZPOpfS6W8hBeNzox5bIOSo6zMvxWdYlfGYNwbyRlMp5P2Qa60BR7HaAvOkIz4ApfnnrGVvP8RNXTl1Jl2LOogV76Xmhj7hUFy7iu+Rgw8Q0awJs7VhF+zlOfdQhK3KI6WwBlpgmKr1uRWaCLU9EFsVsWWTmHNPhHHPsY98UQx0Ej7mKKm5LPpI2TApRrtglLFJnFrtFJnR17HxGvatRoNZcxyrRCgqlIqM/fMYEcO4OyMWPJ4RFSSSTJ4uoxgZZtsFQhRm7hf2Om11UcBnTo67ZYWA7WOCdb4R0pMtuXywM57s2LvHM09Zj3PjSYwIbAAOvNkxQ+KZfRBEqWpYxvXeSLKwqXM8+DF1t2V/12BclQufAwxWNt4Bd7YJedDO7gk5Owz87y0v3FOHJE2hLOgEVjko7aYRziy2HJuJ7hpE4Q68ai38wOZ8mSRRNks2wiGFxSuwTt50bTeuhp5cy4lj72YxJ3iCzX9BI6naE/KtWRb1ZraYtJysaH8yGHWoq0VcqlN1hFe9k856UT9/u98UA+63/30m7/xG8o/Gq+xmfiFFptbvP8c5h3uFJ18yinKX/+uaipORkic5zH+1LFa7Wq1e1y7x27V179xkb7ylb/WrbfcQntNFPcP9rT3Wr4g+Ee9M5H0rb3Vt3b56+q/9rWr7nLoyJEXbW1sPJmTuYx1TGoEThLHb+42Z/ibKufzDsp/QQw6uXb39vSpP/9znXnmmXrC4x6na665Vgsm4vbWph75yEfqne98lx73xMdq5/Ah5lKmNJdPAkP7eYdIwvD/XV2jEpzhMPbbL6+ERz8oPfGxDcKRk3jd9TfoU5/+S/3ie96rZzzzuXx58RCd8egz9JOve70+8xef0okn7Ojud7+L7nzX03T4yPaofbmxkG01rr5FW190VK1CFltq7Phpgj5hkNcXMNy2zMXT+CKhvMC+kNzUJoa/TYgLbJPMLbXVgptZG357UqGHG3yRo9QkmWWdwCFxUauk1qjJ3AhsdXgFS61ZzB2MQQsOW36dAUaWrol0uZE17K3IkYWHcvMxbUMBoofhllthlxr4IsMcPHe4VrEb+5rj5sbUQXSVsbegLYzK1srkQYfjVueQ3G5NBJHHxAEXOchf8UNVlh0fBNY2oK5sEVWooaTBkNvOPJxdGSPC1+1ia/iJFgl1YG9VUUUWMZJqRi8rX1rMgBGVWlVSnyTckFkzrB9yttUKJzULsi3b6gTaVkEYlK2soU/gTaLkTU/Cja1akxu5oMLfCt1SuUFKenjJVSjssBhtqTVLUDViMscwtiqZPIVeyMLGroqNYqo1tSq1+JFHHRSUL7daFQ2YTnfwVmPeGRsWlSxEFcmSNw+eak1CJ1zG2fb12AJ2KzF8ajYqGfC7NLaMRxHjZiU2Ma6mVqVqBQa7IURTh8qqEL4qjMgYFGwN2VIRC9klQ601VWsyNtkKr1ZwZEPYW3RLcqlcEnuwJa9rCQZshZBHPCDQCr64uGywrani3ycRnzFq2I3NDQuEqGpNw1aWoFYwuOCsugAav+HsBDjkUoGpYNzx4wsEvZqUOcGJw25Vg8CKGsRm9Ihlq0gw8sXGqrSPHDlIJtfAljVwBPXY0FsrVcgFLrLhs2xB4dzjedlFUSW3uVaoU3xZ4AaGN4WaiE2OaipzHwJTStVdIk9sZsVjfEXiolY8spqMzC5aURaKBhPbmuMnPljBbasaNmWLNUbJLtnIKlWKUkmKTg0s7NKewWRMxFZlDRs8do2NfrFIyy/srq4iH6EameiP6bNH7oCxkj6Y5Bo+Ycje8MNzrxx2coo7DOkk4k1GO4DcV2YlbPhJqbLi6sGr5BAGrFpvpdzHIpdLwifOg0Z9Ug29MqrCK1qQyyob2cqWBfewo7pAlUUVjL9SMnx/XIkofE5uTIiK3smFOsAddHLaVrVGhMmBNwOHz0aH1nGESLJpmGbttS/zsGNKv25/2cSHCfDYNdqWVVDHt76fd57VEO3M2EI2OdMbl4RseDHmM8lCe2BXyCt4dAUjcS8rBRdd+OmBUteKObsi3y7zQeRynCrZBOGb008U24y56CD14FtRcPKvMAWTNhNkG0aNaSA1zBGs4rqx8UXVejPtRuq002kn50GWbA7g2Ef/xwu4LHtNsSsx5BdxQ5fkyBAwZXMOgwyMuY8vatrSvjMxSRM982ampoxH+pO8NrED27m9ddoQL7+d8XRGSeVCH8OibAU+3LY0SMSJsbNKkvnkmEsmL6RkVxy9LLXinFjimVElzYBmistc6JyfFfe8JOvxAdvrkgIkdsY/4w825zTnJt8vG1ti5tEvKbZOTnlW8nSTgwddH23Fhpdc8e0yxliIxAYu2LST/yVjjBGe8A5e7sr3cSvPOk5cMPniR/S3Zw4w9oEVY5LcGWsitOK+mzZMTIdmcvI+znqGBsGKrY8cQ0CCj31YdZA7sStq2EsOiOborMB3ZVunssLTbvAz4zA4Nc/QCn0FeCYPEy9dQrMoiTjyZNyxzBhW1J17+YqG1n3FwYmkaWVOOIPFJBqcNWhwuU4yJqvR1kzfO/UTx8kqBo+Uo81ObNbAabgTO5N0RZt7xGX8B6HbzB7KI4MonZ0aexdW4VL6ELJjkQ6ghQSMMRbbDK39CHg0KOfJSPHCRl3KlkCoQ1lbCy5aNr7YCh48XYqkoWOgS+rcx9OXjsculZsa94U2LVStyfufYl2y4F2kTbxfIE/NWi4XWixKE7bDJxzRl770ZT3y4Y/Uy176Un3taxdRRrJKdmmxXGpn55BOOflEnXDyydrY3lFbbKhqUrmUdhQ4NPMDbP4dgt3bbtVll16iL//1l3TDjTeoCpz9z/b63ouOHTv2PfoW3+pbvH5ddvTod97pLkdes7mx8ShXcYvMtIM6FxF00D+b0wvdriMY+r+y55uh97znP+sJT3yi3vfeX9Zyc3NMrP/+v///6BUXvkqvevWr9Y/+yT+WyJ8mrXzExkzKEZaLgKDsWKiPI2aO2dcXGuE6IHFmIpe1tklCjHnwyMduO6bPf/YLetfP/6Ke8+wL9LjHPkHPe+7z9P5f+2Um7dd0aGfSne98CnS6tna2uVAWXFg1JrFIbnv8VYhxw+Jb13x77ExwGi18VU3hxlaNOGzWulaNjTHmhtP3qay1l5sT9yRkiUeXxI2qJHRzw+jq6NFwiJRr4soLZuRgENeyeeZ55Bh5JBUBqSAPhsEN0iKHhaQqa9yAqCn5UfFptCvaBTr0YKlEpt3YopN6xIcnNhRf9OKQ3HYs8fQRG5v2N9tiH3XIIpfCJB50lmRbFhv946gotTao8K1JQ0YdfttKbUVMntmtonWVRZ8MRTbnFdlSB5ebafytgpVsHOwFr3DMg+/rMAmb7bFoGWPiLnnsIqsih4+4HDJu+GkQc1cjNmqazEOcwmRu7KRVDV/XyEt9iSmXCrCZY3ZTXjxEmyYAk2qSKrIND9FM/FDn3I5FIf51nHBSQ1k2pIZByFJDNJTFDiCMUhx58ITbI4kEk6V121bwyW3aY1+HUpBJmLobQJpSEVe0O8ikblbsiUsQMOGWwY188AalptgzVsGu/cQ78aXKqohcE6DkFnJwYquK32Ck/BqdvKNezom48GrESKbwLjDojfgGNxSOKspQVcnYktsWtVvR075LwqW2zyOHPA4zOAHoWo+l0CP3wcVmqMCyk1eDch1b60+ZxNZow8YflZozT9KvYAssnrFHzHjRisZWHA/wxAff4CM+dsbCkFjEJr9IUCNmlphDGhhExtrBaCVjS73KPUzpy0z/g+8iNeC+JvLYxmZ0w7HTlqPRr4JSh7ANSi4GyirZoLgXietDtBfV1DBkaki9g4gRWwGwrFw3Bl+jE6lpTTQl7cd3+mXaHET84PjuaE87JFNSFv0WeKUWYkX7po1hQ9awSUojttJO/D2rUq034+v0jeYks0OpVTGQ2+RJTMKVrTNWcBMn2kqu3Leip2+2ZepZxzhZoMRAGTd5vyqThT14WMfe4YywMv4Nd0HsEnEdojkQqNTQySpii9oLaxbXXFkKPljMQ17rABAGjjeV4Go/VtzfR67kI8K20jVaIahjkWwpOI6K6OLYtZbHERl95MdlbKZGQZZG5iETByynQalhAofAEVQcFM2+jydwmGfu69bUBdSqFGORtBMHZ++0wy7hS18s8FCeO1JpxJDVSS42cKnPYOSOITvccFhhb2Ab3C4VZjH+NConTwhc4MJiY42fItJWw1dQw8fynPg1UmyRQohJJzsaxB5b7gMiT0PJ+ISP9msNSF9HIH6a4IiGa6RBs6mF+oq6UXFyxM+ROjTG3lFoYwY3g486aL+NyMGUPGJErugZM0xaJz1oXTLOjPsQJKGOuIP4+Odm5j2oOGk7fcycGi+D1LGCUg8IrTerj7lJa+C5FMepin/Y4+McJV1OoUeLYMVGaTYjB+/8+h08P2gPp0VergENvAEXFBtsRh85C2/khCQJMnHCJ8aiwztmImR0IeeWEkqf9tHKPSD1zjJmyFYPqaN3JUd8eS6kD1n7ceumnyYCCgBs7+YupPFyrSahimjic0wVBZ4iYu0fFcQVAAAQAElEQVQd2RixdZFLY5s5zvhGFznPHZRIlGnLiSGXtR7jDpI9PsRO/2ZqFvh8uROsZzOPLCqhH5y5FI0GRLZVxJgGM/YAZHJhhSshiq1nsCCrK9QpJBlHfizCnj2UeHpDMFcHbUe3SkIWXzKI/J2+SV3ZxpFk7KBGdprskGTHCtcaHWwsRoircVhHAEi+OCOG4kvfwnmO2ThDtCJqGMTYYgVtOXaLrcvECWzBK3MTLnLI9EmWW6lYcDUoXxbUVGqLSYupqTWNH0XTx7e+5W167vnn69Of/nPyrnei1aaFtvhS4JRTT9Hpdzpdhw8fJt8kFcH26Gzih8hYHT++q2N8QXDllZfrc5//rK6++mq5bOr4t83twptvvvku6+zfmsf61ix7XfXRo0fvedL29ms2Fov7c0o4i2u7+j7fZ/j2pTXjNK+F/8rxjilezcv/mU97mj7/mc9pL3/0kQv5/vd7gN78ljfpIQ99sLYPHV5PHC7mkZIGDub50EnGXFpf2MMgARkUKVhjyMkIiQ11+MNRb9+j33rLrfqN9/+2znzquXrIgx+pc55+jv7zL75bV19+iRaLrhNO2NbJJ/EN2JFD2tne0IKLZIKKr04yuXOjz8U7U5SrZJuLB95KrUoYVHCb1uAFbw0fV1ihtyr8BmZlw03/6eQY+Bl7V5+54XGzwqEO74xZbh6369zUcGjUMbCJ59EWLHXN2Far8QfnaYJ82BMrzRrNYBW2kRse/JCJc5F15Ji5mXVFpyF1bAnuwUPhw0TCjjBji7+8jidA4+FE7TOUJuMLRgMrzin1CAs6VaJzRB6LAGLGQ4uOd2whMWRVHGiPsKiwdUzH1hNDH4RMmNK+ZPKKrdPQuj0UVeoElLpn8EIfueOEyCqH07ZCKMHNQ/baR3tzYqG1hYAsGrAbkQbZu5gVaugH9aXtlvYYOwDsM/m6VoljQheayKnxR447WldiQiOENuI3tfTMBc5rfNWKVgQ+ZNmQBC9FGphCssiHnWQmVnmZKGGkLV54imJDtkccBarwG1KbZTCRixWooSLnZJPTZJSiNxLYTS6CGGfTRv5LqfESQXwR0xoxxHv4adtgsYst/s5YyGKPL1zSwEoC2sAary0ZOTFllNhSCdhCnaQx/iaGVYXCbUng1jFIqQUju4YNXdliGJwaehchymY7TOWSG1QhC1XB2JGt9QZPIfu22scWtnXfJVyQyQdJdNPo5JRkCbISJ4AZlnFOhH/k2PfJwj1iJWSoxSDJtsql4rygKF5xDDV49A5GIXIeyLGLzVCuMZiMP8ObtdGIZVjKFtUMQlTwnjVqKbGBEVZDYkstdjTmDOMaSejpVyhtcfpEAg2dozRQsK4Z51ojXjQEpa4xnhQ34i2lu2LucXWNuJ5rRpI9qtK4xyjFWS4r5ySYg3ZznaV9sVGmnHZDtNcx2HjhVAQicpjBtREazBAwG1wRwH5gAreSCqJGkRMD1aQ/qUng4OyS2btccK23dS2SMUVGUkZDY+vjSKnquV+gmRNSXHvhZI4Flras5MCAThz41JpYyap9Z6/grGzjGECIig2O4LjQNIYvtdp4jA4vMH14O34k7B1SNvwYSYGdceqxQQecIoj2gFTqGz5zJGQc9zmxQx35kODrEvczoSs05kFnxC0HFkJwNHLEk4xWqmZUsVnZyENsZNsqKLiOTSo+IkNmW8a1D3l0WVKgTjHk6mJDHtcBAEwKqTz6KCoTdom2CcSqsZkjwR1f2qzhE2EOUoVb2MKC2U8mYxh64iLT2EzNsdPCvpUWyW2vLWh8KUKfsAEgh2WbWyhc2boMc4496KEMoZPftgThEtKoLVxj63/HRnWJwTcwI64zCj1NDxp9ATPjA8beof2dvojnZywrxnW8szEY0TOXxdwX9hSX3hn8OBfJTM4MfvWiJohTF2jOjfg1miJGIyOONsT8UyZuOJRwYTc2Htma80cMkh+HB0kODhprIXzBh+XaTFzaCFZgNBz0OzK58pKb8cSCix5R37DFB4aKNfzUsM7fScMcRO/8cNXhK76dmPdmJbUZnPDEfLPNrmA4gJmJh4hLbKeNLKvyV4n2RpuM4mzNfPEhqJMs7Xb6Gj7vtzlkcoiSlbFJHuLHrQ5bH3ErBRc5lDk5g+vkTb2pR+QzeCU/8kzODol4YZ8pbubdYh58xpwBwoGzj1zo4cQL6sTOjAe9QA2e8eI8E367bmaCmQ/jfI42rQ4XhXStP9bIgEYO8s5QLCQhWnJBjThl66oE4KnYkYc+DhYmrivJXuNxy3yUzZK9tqcNy6MZsY1KMg6asfaUhxX/OFqEScx97z9jqJTyEoWZArMeaMU1zoOy+CLAranVpAm9FfZlaVostLFY6NDhLW1uLPWB3/wtnfGoR+tXf/VX9c3NqjZpZ+ewTj31ZJ188kna2NpUTZOMPe3Y9KFLFuWzbs0/Snj82DFdf/SovvjFz+vqq66Kb2H7B5fL5U/23g8B/Zbc61uyaoq+8cYbT9va2XnucrG4V5cnTDkpysRbT5tYJE6S7rjlpN5R/y/JPUYukksvvVT/4Qfvpec973niWyAd3z2eGaELnvt8veltb9L/+x/+92PiFEmB09YIzGGfMpHIxsUYAxIMsO5AEfetsLHnpISSM4Z8ez/zonzZZVfojW95u37o3vfXjz7iR/VL73mXrr36Yi23lzr51JO0dWhb+RJgoqA2lbiXaeZukRtmmuncXGwy28pFUC61BoE1vHOBxl8EWnzAeb+IBjYXm8tquQDjU1ehIwq4/taGfSZf54IXOdiVP1Y1U0/00IwxN8k5uBA3vA4JOfbOxXd89xj31j1u4ivM4TP6ruKbyTWvkOEdWs3IjFPk9CV8tXdcuYBnbqSJGTYwK/AkYt9T5BVtdm6c+esjK/yJn7lZ7xE3U9MMP763q3mPGogdMeF7qzHGwezhy8vxTL8St0vMCn9HXyVX/CHswc+0E9x4EA35+PiTHLEdp+7dYSM/taW+Pfp6nPiZ+E7bnfGZ8wCivnXdLNA5CZluyZF69sDN+Gf4HjnDV8grckWeqSv9Dc0ZP7CrYaNd+rtCF+3PaYv5MyMHu0uuFXlobvR/D7kHC636HuM6E2YeGNZMvWMe5QKwlJci8XQtbvjVJEAcpM5EMhPJmTuzVOCZrVrrfczVAKtKBcbFHN/HYxjxEzbbwi070eRBtyTbKg1JwleAGsSu1Nd4kC56U5mXImBWgS4pR0AdG1Wi0TfOqbCZPKGSVcXR+5yOtZY6IWNXSZCRax9nW468T7Il9k5ug4vi3lXYS1bDli8wjGxb2WbOiRgn27ItDjL5xJY8Bc+Oh3iryvgt4bBLTVaPzVY2UoUx9pbdlRzBNvANzMQgGArIgDtycoZm/MEUNqKJt8TesdtOGgWXMRS6i6RiI48QV3Qkf9xS1IMVCMHsuBTCMOIJVSvOfeIAhnUAbpYzHlDnupClAmxb9pqA7edAL2gEk8ShcUCIMbL2sZjSHoSk5LAYN+rtgcIrA4SzaIdBY8dhDPgG42BbXgfjF3mswtCpF5gyTisSmtyCbNpAH34lnyXsnBVVceZQgUiJF4nB5pyIzUbH5hChTZLzcZMdSepgjL93jrVv6x2/ICtbY1FkU4ewY+j7ZDe1VmhWaiZcJp8GSVXrdiQrfRSF2ZLNeZNlc41xL8EiYwtJ+GJLI2KDj/lH22kJi5Qk0rAYPlRyi7iweFaalXtM5oQCAi2Azvmjfxk/VMWGSv2z1lg8+3jboizS4iO3bt+6rFm5NmY63aEy2AM/YxnRBNtrO0xGH5HukqVQalRZuGCWUp+yWRmvTrtI+z7LLWMqNUuJ3aVfKwYm6wNjs41lnd8umdwclVp3ud/uVRe9UU+nTYDWm2UVbbe2UAWBb6+kPE32yCGyCpttjY0+RqQaxZLpl5y2h97Bd+Jncu450TN5Ndqwi/ZHFhV4DpLBjJxWJ6aLbfTdcSWbxlwNXrTK3Epsap5Y+qXtAN1LgbhMgoLIy7HznFnHo7AnfwcTnE2bGhaOXYkcBWIHerst9qLGZLXRsruopmRqlq1CJ62ED6hCM/bwPF8KWQMr4jr4QNftd3zdpVQcS84pj1L1WBiLcQ/g5U8qpoaxFgRyFpY2bB3/zBom2JngtcwZH/Ezz+QVXSOAyI5t5pkdTLiQ91hvRO/EhnZ398Z6JLmirxLDszxycKEV+oo1yYpY4e/k2cUW2oOvmGuDsO+Rb2BZX8y0kTXDLnG7rDOyfokt64vd+HZ3R72xrcibtUzkPbBZzyW2k3uP9dVx8u5Rwx5xnRHbpd1jrNX3Vsf5MW+lFfY92l9Be6x7dvnFN/VG7+RO/l3aGznIM9qhxvR/l/oS+7cI2/HUAbZTQ2peMe7p2x58j/ZWo609hnWl23NQV/Arcqet9DtxGc/EHd+d1+NN/rS3Ikd8oejJsyK2c43O+FLnCh7q+3zI9Cn+VeroK/UQcmwdbig8z43uzLBd5R4RXcSmRqYIojMdEVfMsQ7GUDgVcNGXrCrIEtNXyTXLyniu5zPzU2yMkbEjyXYYTXUJe9oKSVbhY1e25HK3bAgukYsQse0zLEazmovYhi44VZXlvKPkPpF7Wk2qRWkD20bjHod9e2tLX/jiF/WA+95fb/zpNyvn4yBv7iubWzs66dRTdKc7n65DR07QcmNDph2pRu2Zh11E0Ie948e0d/w23Xjj9fo8XxBcedWVcnMD+0O7u3svpH8b+hbc6luwZl133XUnbWxsPHc5TT8qu5Ul9sw1HWzR7Rw1fJFC+q9snOrhzTdBf/iRj+iBD3igfucDv62dQ4c1TZP+n/+P/06/+Ivv0bOefZ4ai6a9FRHso4GKEBIXB5yLh1mk+HLBYNHBlrkeii81jTIRwkPBhtKv6667Xn/8xx/V+Re8UPe734P0rLPP0ac/+VGddPJh3e2ed9HJp52owzub1NfUWmn9gGriXgHNEo0sqL24MAp/44uAqlLD1lrhtaqabKtB4sYj76ETy8S3jd90pWuPm1YeWubm8s3BNiLVgu3cWMQ2xx/CnOvHBkPemZvjHNzAcGmBWWEjuRKzx40+euSZm+wKfc43xYzzCr7HzXiPmzsNat73r3ZXPERmdDjy3sAhBzsImbpXoTxEeAh0YkN75B8PLB4We8ePk2dXHdx4+GDbxZ8vA/aocdzIse2NnHsaceRa591FPw7tkgMfL87jYRM/NEMjDr5KPHy0EZmHTHLsRqb+Fb6Zk9fp814ecLQ5035se/j34kfPAy5tdOQ9ak7cHvjj+Hdpf61TD3nT5orYVR4+6HvH97RK34gNT649xiaYtJMxn/GvGMsVOTM2c/yM/Uy9B9gVvhW2FbaZvCvy7aJzMjkfexo2roOevpBr5Obh1uhf4wLoyrxgMnSIOZLzyqxgDps5J60axHURdzUEiQgDw5KduSS2PqzOHwhQ61IuRZiy2eAtmTmfuQdUNgatt1n7skt5HJCAbQAAEABJREFUMc3f0evM1VwZ85i80gG8VLQtrMlpFmR96CBEd5T8WJTNBkMRnRqHzVJxQdtru+TxSTb1AUTft4KJPWwu6nJX/s5gr1ilASSkTEWNmgLE2IVRbKNNYaGNZmVLfR3L/r6+1smbjA18UEWeUCdgjgFwhWgn8ekf60/RcdlmlHpEUgAGo/0t2FDUnIuU0IIH1jEarGWqRSsMhUznYuMxTk4kMIW9iOtQgQe5P97SqM9S/C6jGzdns0Cix9Yz92hl7DSV8ZlB0d2RzU5MJ7arRxQgeI83Y4OcdmZwOY8UJkRlXhTtaB1ERoAdBrEjCJy/SdK+LAmA7VG3ZPrThapsubdmvAKKjQzgJlwFoWGkUhFF3KzcJ4WGGX0lOxgsXZrcZCoVlJjUb9dwMiwpQ/Ed9KkrsY32CjsR3Ms7hCIRV+Qb42aPtiJ3+m+bGFOLxuYcR1xGWjLj2JVteGQ+0ToL1iJvZO1XQ2KRTuuDJLNjGGPNOUXD5IHOWAmf2DoNGP8gdJtA+CxrRrTTJwRwihwudDLlOOogyXpuF54JKsoq4BlHo0tFzryMBxeKke5hLXk/r22ZWkZf8IzdhnXlCJJWpcRHNu0Kj21ORVc2G1m0y5hrtBprfFD2EFlsJ1K2AXAfIEZcRygiGZEeBBSMYhKdQraMR4NiISE5rIyYwHXIwsS9FJm8hsQXp+qMjUuSJfrZU79nVNNMh2vcg5GUBX4wlUTgOyejU5+JdwVv5ZMclbbJFWjudetxnrknC6I9JyPp4cF3Re+aads2w93lyCIjeuwZ45l2dtHzd9zxJAEImOg37cFkH8SDQMYgWRJyY45XF92wilz0VDPliM3QDGZdjzSTryu5pKlLBbjBOZMSuJRs4ee89uhi61igQsxcsAoEFD99JatEYK4BV6OfxJNz5vnM8kl5Zu8i51ndMcw8g/fyLOYZu4LvYcv6YA/72rfSivXCOmalOTgwY83Aczy4PWwHeu4xu+Q5lvUR7Qw/enLHvps1AHrajH4b+h7rj5k11h75dnlxCnbd9p6OHzuu/HXYFfWEjpM3uBXrgvDjrHd2sSVX9GPgd7GljrQR/3H8e6xzUkvk3QMd2y7rlF141ii7rHci51+YX2Fbt7fHOu24dsm5oj/p1223HcO2q+TfJVdiBmWcyLeugfUd+oq+xpd2I486wKTWPfLFt0efhx38bvpFW8m7R+wg8NFTT/p5DPyKddMcLHVmDbfOR63kPM6YrqDOeTmIXyGvyD9DqSNyR+595pzO2kMONnOKCaQ5duZnXtxn5g8TiVm1JxZpiF241fEDZP51jelnqc/MNy7GFXO0M086cmyVpGQYOwlXCHvEz2POWvk0rpeQXXhHgNJGkZxdpJQNEsq1hYTNOpBl2g8IoblU4MTW4CFMCqXNGYxrEj2RbRlccb3knWe5WGrR8DWLS08bfFHQFk2nn3aaTjh8RC+44Ll68Ytfossuu2zUR6hM4q2tHZ0K5s7Q5mJDRY62T8ktarMNvDOfjnMtHtdNN9ygL3zh87riiitUxWPYesTusd3H8UPztr7FtvU5/hYq+qKLrjtpe2fnAl7Wz5A8ia2HOHRxQF7vOWlr6f/K8SDy2LFj+vmf/3k95clP1p//xae1ubElLg/923/z7/TGN71RP/iD/zHXz2ipjYnBBKYBg4IN+7g+okC+nZCCD7vdhsCOacQhjj36tddcq9/87d/Rs89/kZ74hKfqZ978Fn35y1/kS4EjusudT9PGksnODTg3h1x6IWb2iFfaQSpmZ2uNSepxYU3opciiaC4nF4JkWw15Atu4wOwm21BX+j5QLOYErbiBreYVTa1vQituZjM3+vWNAxty9JkbyUx9qxA3uJmXw9wYgos9/vgid24uWqWkxEPgY5tXXdnGjS359jr3MvzknKFgkjMPyhVY7k3SwPEAJMcBJoMbeUXMKvYQuBUByb1KzdHxB9eRZ2qKvAf2jn1M34aNmDyIhsx4BJs8K278K17EO/6ZfGnzeHLQ/xV5g5nhoXUts8IPfBnboY/4rsTnQbMi77quWakh8XkA7vEQGP0n53gw8RCJL5S2dtGTbx2z4iG4x4NjRd49Hefc7fHA6n0eOXfHw/y4OvV2at+lX/mGPA+wfKGQ/kZO3tR5jNg8OOecF9rf4wG3ou8r7PGHZnJkjMVJmMkpxpVTPb5A64x/9Cz0c800FR9mHKfdXvOc/5A5YBb3YyR8rsHteMgO68grdWVRalu2weAbR6nK0nqHkYOj2GzahRLf8WNitxLu/FG2rPKwKNWBk6waTissLdjYKro1tgM27KWqArs25tx8EzOuXOFkr33utaw1d9qEZtGSObB7v62o8duWXbIdr8YR2Qc25IyL4DM0Fs4gO3JsRI4+5U8mTLKGGT/hYkRZhKPQpkoy3GIzR/QB5uQciAQo954C10Pg1ueF+qMHCNnEQ+5Wk7SQeSlB8BqX/s6RwZRLgoc6ePeO6EHa3zqY3ixVsBo+ywjSmlk2PmWLLNlrjqSOnDEK16jTmA0GJqu6lc1m7tB+kcte22Iv5JCxR5fiAysNiZumshmtrwW50EJ2LMK1rkPZYoPYte+3LCGzh+mbG3bRFnXleuOKvkMexpOAWWnVoLwO41oc1+A3LRK4221ej9U+GlfiO9zKBzBdigQ5Zwsfnj7GaV2L2EhJAQjso4bekfb3iAf6AMaO0ZJp3+L6QO0yH2R0j9lCbWmnCzttcVQ2S0kzKHmDIWZ0ve/H3I7xwMrESOu5N/Aa9Zo4XOLEy7Ys7ZP3sR1uZes5gBkAlIocG7RGWHcwCU3CYCOBz5iPpp2mOdC26KchpW6tN9syYnG0kdiFnK6KBGbMxGYPh3LtCtH4UlPmbHTdnt+g2UcC+P5emNkVbM9BbMMAZ7fvoAxdZDSSZFuWMmxQR4JGH4zddHBULzsyKgxFSqOgc50ZPtyEMskY5wgYZT4VQU5fA0KLNUS2sXvYOLDT9WFTjIzIYNiNIYS43g+aiJ28Bc8u5AAyd2dqDMx2TBAau73Wcx6bIpdEfbknGR2Ics/NfXAe14rGlvsN7uyyPWxirHicjmcy5dL9Pp7XK56vM8/7PH9nzleeszPP7hVrsr0Qa4Y9nreheV/e5cU0L7Lj2c0aIs/449j2eIE/ztogctYIezy382w/zovqLi/IK9YAaWeXNUL0XbDh65jjOg5mlzxZG+2COY58HNveaGOl3d1j2uVHiOP4skbIlwJZa+zRseQ+duxW7fLiH9vA7cfvkiM5j7OG2KXNPdYkWZPfdutttHlMK+xZ84yX+lvJAX70iXZuO3YbbR6HdpXY5Er+UcNtx/lS4jZe4HbxQeQ9Pvq6O2wjLzmSK+3tUs+Kvuzt13Ac/Rg17NJe7DN1JO9tt93GFx7HRo60eRz8ceJGf4/RDvj0YYwLcupOTeP8BIftOO1mfZW8OU+j74xdYo6nxmN72mP9uJtzSswxbMEnz8AyJ46nP9AKyvhk3bWad3Wc87C3Os4ya495FFqRa1d7nZzMFR4B6qzLZgjAuE6YUhK388650lCYlvDM4czv2Jl+QLo6dg7KnTnTNzOYS0ThwXQaSBwZ2Lvs3KsR2QuZnVhzfStTnVRdMzEIILqGw2ufuJBLkyRycA1ZWUmCUWgeR/NKWLzDNF7iq3Elcg1WK7VqKsgLZGixWOuHDh9S2vqpn3yDXvjCF+uii76ugy34re3DOvnUU3TqnU7TzhF+JN7YUHMpvkodjFFa77SeH9H2GO8br79+fEFw+WWXklun1NSefvrpp/9g71zYB8m/BXh9C9R4e4lXXXXV4bve9fBzptaeKHszE4t5w7nNqckpEmYPkpGlMP1f2YCPi+R1r3u9nvOc5+irX/mbnFjdcuvNevRjztCrX/1K/ZPv/SdSy7e3UqXxMXp9zF+KWDfT12wcwXQmdEywtYmjQxxwK/YOwBBm5d8T+OVf+XWd98zn6KlPeZre99736MabjzJBT9Cpp5ykza1NdXpV5VFDYjHItqYqVStkqfC31tSqJIu+cLXDOxdUyOHjApM6E5zLDZi5MPeUnDMv27lImdDYiODmFH3FTWRvPDjm8fCa0WdeDlfY4neCaS72zo0juTu2PnOO9klwp004UPXIdKJRQYgyGdMZrVNcZ4EhZCHPSuwBJU7kFu2IOkQe0kjYOrnTRmzh0VN7HngrboqdG2p8iYtt5qY7+sVNv3MT7vhnaIU+7640p3/oc3zYVtyER9z+Azv2YPdi52YfeT7A82CJ3GljcOwrbCtwM/jRFjnn0H7+jn0md/LtgcuNZ5cHSTDRV8grcsQ+4w9F38W2wpe8Kx5Uu3wrvssNawVmxcM4vhWY8WDmi7DIM3V12l6BT769tI3Ok1imnozTzBdD3h/TPAgaJ6kx5zgrEvMomOHnkTHvx4jzMtNXoOP8dc7LinO0wpZFTc7JmDPM2RYQ/uih+HJNFJHhOa9FeyHbWDXmuNhsr6+FtG1Ov0eUDC/mf8FBaE0AJPBCh4jlqFyHJT5gOcpwK58mI2eRJwdJbmKYzSgx1JrL6sQzYxUKVmNjtJI8MnG25YLsWGR70IiRVUMveMk2ncHDbt3hE7tw0ZIdHAp7ZIlrWJJt4ZHMPsiIJqjDsXVEMDPjI/ggbGKLGr0j9ITEhg9RvsOnYqd9TAKq9XcoVlLGl74QxllhtAIIYShZ2Tq8QYVquEJDMT2b1cHP0Ip5lD/VYa03TMPXMWROra30ByF6yORyCsGW9hpBTSWT345XMgmwBImssa091Ns1bPniSmxZxGNFkmwr29CRo4UKY8hO/SjUva6KY+Y2pABxYeHymIc0TPjWGh7aFtQZOefaCuEfOByuRhxtYOvRaU8j8SzbKmfOjQTCwE4kNrEhSTlA6ZMYo07MsI16s+BKL8TWh3mtzeipra95arq9bRAdWnuUdAfnIHyYaQ84YuK7zEcAbWPLjs1QlwpCxNiBdDhtp7ZhPJAZA4ckM04H58loDIvG5hyJx8Auc+6HBYUdpNfUTWkQxp524LaFU/R4zAOjkCnqsAkMQcoY9twbsSYkgJwTDSVROMAOFVHy2EWyjn3Q6FcitX9g7uMbMRz6GGsRSY2E6w5b4hOUeWLymLEYbvITMMS0RZq1zJHUEjnXtr+TEKPtdahF6iRaDd05jpPDOYg8SBzNcIAzMoQ04jIOqW+0RxGk1ZqGRwcbZavjmAESrgESG4nGrMKOKOH0+iDbo431egNZf3sjZG1AyHNJgUSOldiRLzKC48QWlY5Ek/Ksw9DROBuMatd4LvVhxEqfta/ExHOtG4Hd5vqLDAW1AjePTnYNFiy47LaVz8y8C5aGNfPi1ll/YeIR3AftZg2SdQuxqSOUeFIrNUdPjp4g5mNsHbzQR154x96JD9EIrhni3KavnWzh+AvqyNpfU6VmMXZz8vFsH20gz6sVYnLMQtYqPmI665YZPvOFRedZnzpmXlSHneGLc20AABAASURBVLVFx75iPbWXNQYUPbgV8gr8TO4eHJhV1i1D3hsv4LEPG2uVFfY5BKYnlnXPLi/OM7552HaV9c8etj1s8a3ArCKz9jkOrfDN6FkbxT++GGCdtBvc8B/XLnwP3B62PdZTM/qKNdQeuL0hH1d8M5gZTPAr2o9tBWZGjr5LO3vg99Bn6mXAFL5CTp9D5jwNe8YAMueisM2MS2c8hNyxzYOv5+SMHltnzuyBmbMeR15lzY6+B62Q82XDLnWPOkabszrnTPhWu7Nmzvkgzl1H7jnnzBnlXYFaRtteqWMLMWOQpeLjEBfAmCuSZmI7dYWjimkujw8avjFvEYVN3Jcz/UYyrTcbNNeR8SEqNC4emVALJmncHRAtI+avqY57oI0PgttwNPGcmxYLLaaFqjW1ZrVFadFKW5vLkfoX3vUunXv2Ofrc5z+vg822trYP6fQ730l3utPp2t7kx+Jq8qCSTP4UHy7xxRNzgS/ebrrxen3ms5/RZZdfFsh3MhQv2d3d/R+AfMvs9O5bo1Ym6uLIySc/eZrqjC4vU3XnkHkG+/97v+nmm/Vjj33c+PcFbrrxmGbOZr4V/PHXvkEvf9lLdfd73pOTXNi7OldA5gJMTA3aTiVrCWXsXCcCOeSDQb4dgcDOJacR31C4BvSJT/2Fznjc03TGjz1x/EMZfe+YTj1pW5ubTctFE31X2i0OFhcJzS6mSWbiV2gq2ZJbJi8yNiBcc10LLgzM+E2eScnR6ABzXGSCCMwjkJsOlzYxLAAwzdwk5tiQ5VK1dXtii6ngE0IuskWZvNL4Y8qcmM5NJzfC43y7eivf8t7KGN984426Cbrh+ht0w3XX60Yo/Lqj1+notUd19OhRRb7xuht0/bXX6dqrr9Y10HXYbyTmRr6Vyz/+ceN1143Y64m5gdhbbrheN99wg264/jpdD+YW5Ftp52bs1x+9XjdFv+km3XbTzbr1xpt0DH7bzTfpFui2m2/RcerbvekWHbv1Ft026FbkYzrOwyA3+93bbtVtqR+67ZbbtHvLce2CO0bssZvx3XKLjsOPRb/l1jWWdm6+6Ubdgu9Wct+MfOP1N1Ljjcr/tZo6bqRPR6nvhhtuokZ8yEePXqtr6ddR+n8j43M9dC19zJ8mufrqa3T1tdfo6HVH6ed1jNVRXX3NNbrm2muxXacbGJejyFcxZtcQc/0NN+p6+NXXXqWrrrl6YK/Gd/W1VzPW10BXK//a6mWXX6HLr7hKV151ta668kpdetnFuvjii+GX67JLL9ell1yiiy/5hi67+Bv6xtcu0te/9jVdfNFF6Bfrkq9/HbpIF3/9Il3yja+Dgy79ui676nIdpV838kC6jcXBxDzKw4hpp8686ujrLwukXa6WGRIzsTGPYGOe2sZk5t36SzmxxSQAdsk2BOflxNFlMe0FU/J35qFoJ7rYuoov0ZpsS4LgnfY6c1+0X5IwDU1go+Qail1dWl/7xtPUOGatXPDEpp2BJUEQtiUyjXqQrHy6WhV5JNuK3y6ZjyBz4zB66rGxGiskdZk6ZbNb2dbHjojkgs+QVGAaeSY3vmdv8rBKLq50e+g2nLFp0tDFhinNQEZb78ZL2FBm8B6SlX8wy/Qjul1KbPRUM2MMp2TuBZL5lKQQZSl5SIUVG4EDjzO+6qXCVniLmMYhenpmW5hlW5jVaBdF2SyHQfSR5EY3WqfG5DV65lfuZyI+dtvkgcItFVyWBhsHpQv7euw4xQYb7hxA2CaWc6o1XhRXtIt6+17caGvf1g9iyqrESiIlB6M3tbIwK/CBlTU2+hXuMbjGX2MM7Cbb0JqrpLyMZKFU2GWJJjE3BKEmq9BLDa2Rz2gCmyYSl9XSem6b2BkvMXHKskEbs7JQZFR7ZBoVxjQEAVHUohPjGpRkF2ktw8c5J9/MtWlp1FEYnZYInrCAJpNkPkUMZ5aGaJMB6LxAifZLGjl5KjHXjSKlz7aJsgiAr2RehgV1Frclq8VP+9+szaqynE6D6eSeoRFP/8LFZks2B7Dre8GMjne/HynYsrIVByObCWjasi25c5voMjx+7W8mX8SS+UhOrbTfi9olriNDGn9cXaY9Giry2aWxYct4kB2VI+2lb0jo7B3a322TmXHULEobNMKx20PiGp2lxEBGyLiZWrIA55UwFtmWyZl2YEMOJ1Ku1GVaiKXLjKloNZS+JS4kDuyw9ZHEBHRl3mDUIIzxwmQE72dNgXRT4bELHwp72rNsSJBB8LxJPE5hwpCR6UOOVBjDsSjnSmw5vzDhyr6eMyKURDPrw3XbJF/vxAmc1ZkLgpIHl4LLdYaTyC7bUPJAccZKfTPzX9mwpZYhzrNmXsyIkHhB3FsdxzUTMY9fgI/zQpqX1OOsSW5hfXMD66Ybj96o61kzZB119OprdfSao8qaYPAhRz+q67LGYF11FMra4ug11+oa1ghZO1zLGuDKK67QlZdfriuvvEJXIV/FGuGqKy7XNfv61Vde5ssvvVT5hfSqyy/V1VdcxtrhMnTWC5deMnhirgRz5WWX6QpelK4g3xWXXobvEnKHLrt9fXEZmKvwX8kvrldcdjkvVmn7SvGjoK686gpdfdWVujJ1hajjKvjV1Jv1zBXx7ctHWdtcyxpprHfg17Gmin4966Kj11871lbXMg7X4DvKevE6xuzqjAHrxutYn93IOu0G7Nded62uzTiyRgs/inw99qPggr+GmKOsr26AriX3NVmHsXa7jjXYtfiupY7YrrrqGuq+SldkDKnzGuq+jP5dfMml6z5ecaUuZUwuZb11yTe+ocuwXw5dfOnFyphcfuXlupyxH3birr7yqjEmV7NWu4Z2r7vuRt1w4826NevRW4/p2LHbxpcVnfki5lUxnwznlqKZF3+mlPpu1+r4zMvsrnZZm839GJNxV/kSZ5U/aYCtM+9W8BluJmMfgVK5wJbMfLV47pGfCSk8Y67nkLkPSLmGmO740CyuXOY/mo0iKzhuhSpLwyQRI6EqW/zq2FA61pl7SI8BWanDa6SRbeOZaX7WTE3BV95XeD7mflKtNP675fEsblrw4jItDF/w0r+pIzvbev/7f10PetBD9MlPfUoHm23t7BzR6afdSaecerKW21uqaaEij6DRdpdcjIk9xn6XL4lu453i83zRcA3nqZW/h37+bO/9BH2LbPWtUCcDOq1Wqwcs7KfO0pFMpFF3zzThrKBYfDgxiGP3OP6fH2Yumot58Xn845+kd73zHdrcPsIE29MJR07QG9/0Vj3lyY9XLTfEF3E6mOh2JqHQkz8thcTEj74mJgITfy0fHKldlClRMteoJkm38SL5yU99Wo9/0pn6gR/4j/rt3/x1nX7yIZ168gma+EYrkznrlUx2cZE22rbTnpmXpWJytqnJGZSDJ/2ohAsE/MxDKhfFin72GZya8s1iD5Zi5tGxzpeHx7XHN5sdPRckY66Zb6u59EF1Jb3Ju9rb7bt52eeF9xZesK+7/uh87bXXHL/qqitv5WZ9E/y6G2686dpbb73t6uO7e1+nmc9sbO186tRTT//Y6Xe+6x/e4zu+6wPf8/f/H7/x3/3Df/hr/+h//Ce/8r3/4z/9lf/5+/75+/7Fv/j+d37/v/rXb//X//rfvP0HfuDfvv3f/fv/8LZ7/dC93ny/+97/p+5//we+/YEPePD7HvzAh7zngQ9+yM8+7BGP/OmHPfLRb/7RRz76rY9+9BlveMwZj3/VI894wssf/WNPeNnjnvCklz/pSU+58ElPfsorn/DEM1/8+CececGTn3bWBWeedfbzn3rm2S886+xzXnTm0896wZOfdvaznvjks857ypnnnIftOWef94wLzn3GeeefffZ55z3lKWed+bSnnv20p5911lPPfsY5T336ueec+dSnhc590tnnnvfY884958nnnnPW084885wnPfVpZz/h6U8/5ynnnHnO08455+wn4j/jvPPOOwP+Y2edfe5jzjnn3DPOPucZjznnrLMedfY5z3z0uec+89HPfCZ03jPPOPfs884459xnPvy8Zzz7Ic8499wfOf9Zz3rEs571rIc/89nn/8jznvO8H7ng2c9+6AUXXPCgC57//Ae+6MUvfsBLXvDiB74w8gtffN+XvvTl//FFL3npf3j+857/Qy980Yt/8CUvf8W/v/AVF/6HF7/kpT/0ghe95H976Ute9gMXvvwVP3DhhRf+m5e94sJ/97KXvebfXXjhK//Nq1/xmn/18pe/6vtfdeGrv//lr3jtv37hy175r17y0lf/Ly956YX/3wtf/op/fuGLL/ynL3zxS/7pBc9/2f/0ogte/M+e97wX/C/PPv/8/+X8Zz//f33GOc/5gaed+cx//8Qnn3PvJz7xzAc84QlPfsSjGfiHPvjR59z3/g9/3r3u8+BX/+t/+0Nv/+f/7Ps/8I//h+/7s3ve4+//lVarr19+0Teu/sZFF992ydVX9RXfqmqeJeajmFmyuZmvxD2fy8Kqxhx1yfl0LhRLtsGESz2yYkQe/n0splwLJjbm3i3nCutN5uFgsRFbom24lLh1DscVPPYuyTbXbodHFltXrsEFeRZcP2TEF4xoochEHhkcOtfjEHqHWakpop0+5H5VylbgbcteU/FgEbWtPNPXxDZ4fCDBaL8VqWvO+CWJLLk0tlznhDX0CYp9/DFW7DOATlxnzE39ph9KqE0/NYjGgkAxJKUe3Pu2kssJGT5byUIIDUahgx3vTP2sFzjS19gZC971iSmtN9NWV+FrZeVeJrZ4Dbc5mpcW8mnkk2bkwt7Qu8SR3FQVSfvb6NuwSUBVGUtSBZ/zFk5WEJ0XrJDG+bRNAK3TRtc6b+7bGNFMrfg80U94F5yD2GC2Edjho/2MM6YZ0/+PvfcA1LQo777/19zPOWd7gd1lKUtREQvYEyIxKpaIHUSxR5QOLmXZXerC0hTBjooNorGXqLHXRBNjr0jvILDL9r6nPM/M9/vP/Rww+fKZfO+bKEnOnLlmrrn61LudPYujviwE2o6/wG9bEPBn3H3CsrJtAMYtVyqfFmsSQ1aoYyZkIhwnXrCXFMQoBV9/OtBDTvDRT1VXysy5kJM3GIE5llDiR2okFa4Rjj+h0yAXgP0neJhURkeRKOFQR8CoORhDwBzmLOrAmWkQhgFnj1UK2SaoMC8z/UIiYc8gjDrc7LUPuFMZz74OGYqjJT7HaVlDQ4B+uW23Bfs9wPzaJqZMv+0vIpQJKeDbJmpYC0CYiVoLvuNDzaFBC0VEXSupNVJZisquIykCDgjeiojKYG61T8P27Ncx+b6BE44xyBZBNmS6+RG2okqnJFZzosbgOe3Q7w4tASUSY24oCn7swwBKhoKtBIDJyXXbTooIk/ArLIUGC1ahNQoN0BfPf3jMHCI+A7ojETIFCLQh0wfJc5ZKEHOGHbQB9lyRBIUY0fTAoNAQM0JVDyr+KaGXkpCWsFILqBWv/cFQ7utncAuYL1Jh3VcSBWZkpQJTknpBAAAQAElEQVTSgvAzLika5MqT6IIcskiWdVig5KLgxzT3y3JZRQLx2WPc5yZm6Bv7wIjChl2qTcjTsmfbqTq0XWcLtOLCpFsq2XbE3uRUwl7OAR7yvVfxQ5u/9PJ1NrM3s70SbMLG2Fiv+DdLN27aOLph/YaNW7ZsvZe9cm0u8YvByZN/NH3GrH+cO2+nb+66+55f3X3PB3997332/dojHv2Yrz76cX/yjSc84Ynf+5P9D/iHJx5wwNee+tQDv/b0pz/jO0972jP+/mkHPvO7T3vGs7737Oc897vPe97B33vBC1/09wcffOjXDj7kxV869MUv/cJLX/aKz73iZa/+3Ctf+dpPvvI1h3/sVa953d+89rVHX3n4a4+64vDXHf3+I489/l3HHXfC209YuPDt3A+865ijj3vPsced8NaTFp506UknnXzpiSefdMnrTz7lTSe8/qQ3L1x48ttOOWXRWxedeuqFSxYvXr7o1KUXLTzp1DeefPKiNyxatHj56UuWQlt83gknLlp24imnnrF48aKzT1t06rlLliw+c/Fppy1duuS0s09dsnTZ0qWnLT7z9DOPO/2MM48/Y+lZJy9esvTUpaefcdKys85auOz0M06hcfLipacfe8bppx999llnH3POsjOPOefsZUcuO3fZ6047c9nrzlh25uHnnnvOS5eft/xFZ5+3/LAzl539V6efddZfnX32slecf/45L1927rmvPnf5OS87c9m5L+He56XLzznnZecuX37o+Ree98JzLjjvUGgvP33ZskPPXr7sedBfeM655x5yxrJzDj3jrGXwznnRsrOXAWe/4Ixzlj/njLPOfsGS00475LTTT3/h2eec/ZzTTlv6XPrwglOWLn3hSaee+mzuS5990oknVTji2OOf/arXHfnsV7zq8Oe87NV/9eyXveKvnvmCQ1/yjGc++3nPeOoznv2MP3/qMw/a/8lPf9Gjn/Cnr3zowx91zK57PnjJvHm7XjBt+sx3hzqf3rJ99O9XrV37y7vvvueGO+787W233Hbn3TffdtuqG2+5Zf3Nt9yy+c677tzue/VNmzb0Rka2qTc2osJayyxSPx+Mch2pe4St2c1ddXlJUHJR5kaiwGBJigcFFq5YyyGvdZmPgdIHXwdM91pHhWsMC1eqsj7aG6FnJjSoskyPPU0IEmdIAy+C/UGtPj0iFBH3nTPJm0HYKd53UoRxsVPUppAsExG0Q5FSlZHAI+AlNdxndtKAgg+qncFGA0MddcDn7riDbuKB/vijj9cPfvhDxsAntxQRmjx1qubvsrN23nk+Lwumq+EFQQS+QwxD0Vi3KxET7uTfGhkdHdbWrZ" id="173" name="Google Shape;173;p12"/>
          <p:cNvSpPr/>
          <p:nvPr/>
        </p:nvSpPr>
        <p:spPr>
          <a:xfrm>
            <a:off x="155575" y="84138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" name="Google Shape;174;p12"/>
          <p:cNvSpPr txBox="1"/>
          <p:nvPr/>
        </p:nvSpPr>
        <p:spPr>
          <a:xfrm>
            <a:off x="448321" y="3834200"/>
            <a:ext cx="30675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s-CL" sz="2500" u="none" cap="none" strike="noStrike">
                <a:solidFill>
                  <a:srgbClr val="EC661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Datos en empatía</a:t>
            </a:r>
            <a:endParaRPr b="1" i="0" sz="2500" u="none" cap="none" strike="noStrike">
              <a:solidFill>
                <a:srgbClr val="EC661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5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75" name="Google Shape;175;p12"/>
          <p:cNvSpPr txBox="1"/>
          <p:nvPr/>
        </p:nvSpPr>
        <p:spPr>
          <a:xfrm>
            <a:off x="457449" y="4418400"/>
            <a:ext cx="33537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s-CL" sz="2500" u="none" cap="none" strike="noStrike">
                <a:solidFill>
                  <a:srgbClr val="EC661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Potenciar vínculos</a:t>
            </a:r>
            <a:endParaRPr b="1" i="0" sz="27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76" name="Google Shape;176;p12"/>
          <p:cNvSpPr txBox="1"/>
          <p:nvPr/>
        </p:nvSpPr>
        <p:spPr>
          <a:xfrm>
            <a:off x="5591076" y="725900"/>
            <a:ext cx="1505700" cy="6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s-CL" sz="18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Empoderar el tiempo y rol humano</a:t>
            </a:r>
            <a:endParaRPr b="1" i="0" sz="14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pSp>
        <p:nvGrpSpPr>
          <p:cNvPr id="177" name="Google Shape;177;p12"/>
          <p:cNvGrpSpPr/>
          <p:nvPr/>
        </p:nvGrpSpPr>
        <p:grpSpPr>
          <a:xfrm>
            <a:off x="7156330" y="3620522"/>
            <a:ext cx="1383799" cy="2282342"/>
            <a:chOff x="803899" y="1270048"/>
            <a:chExt cx="2521500" cy="4608000"/>
          </a:xfrm>
        </p:grpSpPr>
        <p:pic>
          <p:nvPicPr>
            <p:cNvPr id="178" name="Google Shape;178;p12"/>
            <p:cNvPicPr preferRelativeResize="0"/>
            <p:nvPr/>
          </p:nvPicPr>
          <p:blipFill rotWithShape="1">
            <a:blip r:embed="rId7">
              <a:alphaModFix/>
            </a:blip>
            <a:srcRect b="9674" l="0" r="4443" t="0"/>
            <a:stretch/>
          </p:blipFill>
          <p:spPr>
            <a:xfrm>
              <a:off x="962872" y="1286559"/>
              <a:ext cx="2232900" cy="4575000"/>
            </a:xfrm>
            <a:prstGeom prst="roundRect">
              <a:avLst>
                <a:gd fmla="val 16667" name="adj"/>
              </a:avLst>
            </a:prstGeom>
            <a:noFill/>
            <a:ln>
              <a:noFill/>
            </a:ln>
          </p:spPr>
        </p:pic>
        <p:pic>
          <p:nvPicPr>
            <p:cNvPr id="179" name="Google Shape;179;p12"/>
            <p:cNvPicPr preferRelativeResize="0"/>
            <p:nvPr/>
          </p:nvPicPr>
          <p:blipFill rotWithShape="1">
            <a:blip r:embed="rId8">
              <a:alphaModFix/>
            </a:blip>
            <a:srcRect b="544" l="-4720" r="-1584" t="554"/>
            <a:stretch/>
          </p:blipFill>
          <p:spPr>
            <a:xfrm>
              <a:off x="803899" y="1270048"/>
              <a:ext cx="2521500" cy="4608000"/>
            </a:xfrm>
            <a:prstGeom prst="roundRect">
              <a:avLst>
                <a:gd fmla="val 16667" name="adj"/>
              </a:avLst>
            </a:prstGeom>
            <a:noFill/>
            <a:ln>
              <a:noFill/>
            </a:ln>
          </p:spPr>
        </p:pic>
      </p:grpSp>
      <p:pic>
        <p:nvPicPr>
          <p:cNvPr id="180" name="Google Shape;180;p1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7401225" y="725900"/>
            <a:ext cx="1050976" cy="1940101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12"/>
          <p:cNvSpPr txBox="1"/>
          <p:nvPr/>
        </p:nvSpPr>
        <p:spPr>
          <a:xfrm>
            <a:off x="8982705" y="735019"/>
            <a:ext cx="1671600" cy="6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s-CL" sz="18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Asesoría basada en conocimiento</a:t>
            </a:r>
            <a:endParaRPr b="1" i="0" sz="14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82" name="Google Shape;182;p12"/>
          <p:cNvSpPr txBox="1"/>
          <p:nvPr/>
        </p:nvSpPr>
        <p:spPr>
          <a:xfrm>
            <a:off x="5591075" y="3624000"/>
            <a:ext cx="1383900" cy="6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s-CL" sz="18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Personalización con propósito</a:t>
            </a:r>
            <a:endParaRPr b="1" i="0" sz="14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83" name="Google Shape;183;p12"/>
          <p:cNvSpPr txBox="1"/>
          <p:nvPr/>
        </p:nvSpPr>
        <p:spPr>
          <a:xfrm>
            <a:off x="8837075" y="3624000"/>
            <a:ext cx="1817100" cy="886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s-CL" sz="18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Transformar transacciones</a:t>
            </a:r>
            <a:endParaRPr b="1" i="0" sz="1800" u="none" cap="none" strike="noStrik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s-CL" sz="18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en conversaciones</a:t>
            </a:r>
            <a:endParaRPr b="1" i="0" sz="1800" u="none" cap="none" strike="noStrik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84" name="Google Shape;184;p12"/>
          <p:cNvSpPr txBox="1"/>
          <p:nvPr/>
        </p:nvSpPr>
        <p:spPr>
          <a:xfrm>
            <a:off x="5591075" y="6195300"/>
            <a:ext cx="6254100" cy="22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s-CL" sz="18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Innovación tecnológica que surge de la escucha activa</a:t>
            </a:r>
            <a:endParaRPr b="1" i="0" sz="1800" u="none" cap="none" strike="noStrik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85" name="Google Shape;185;p1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0601775" y="3596100"/>
            <a:ext cx="1243499" cy="22955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12" title="Captura de pantalla 2026-07-04 212152.png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158553" y="725900"/>
            <a:ext cx="1243500" cy="25161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id="187" name="Google Shape;187;p12" title="Captura de pantalla 2026-07-04 212416.png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10652874" y="3594450"/>
            <a:ext cx="1134300" cy="22956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id="188" name="Google Shape;188;p12"/>
          <p:cNvPicPr preferRelativeResize="0"/>
          <p:nvPr/>
        </p:nvPicPr>
        <p:blipFill rotWithShape="1">
          <a:blip r:embed="rId8">
            <a:alphaModFix/>
          </a:blip>
          <a:srcRect b="-9613" l="0" r="0" t="0"/>
          <a:stretch/>
        </p:blipFill>
        <p:spPr>
          <a:xfrm>
            <a:off x="10509650" y="736304"/>
            <a:ext cx="1243499" cy="24424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2026-07-03T22:40:18Z</dcterms:created>
  <dc:creator>Marilena Gennero</dc:creator>
</cp:coreProperties>
</file>