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embeddedFontLst>
    <p:embeddedFont>
      <p:font typeface="Open Sauce" charset="1" panose="00000500000000000000"/>
      <p:regular r:id="rId33"/>
    </p:embeddedFont>
    <p:embeddedFont>
      <p:font typeface="Arimo" charset="1" panose="020B0604020202020204"/>
      <p:regular r:id="rId34"/>
    </p:embeddedFont>
    <p:embeddedFont>
      <p:font typeface="Open Sauce Semi-Bold" charset="1" panose="0000070000000000000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24.jpeg" Type="http://schemas.openxmlformats.org/officeDocument/2006/relationships/image"/><Relationship Id="rId5" Target="../media/image25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82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47978" y="0"/>
            <a:ext cx="13440022" cy="10287000"/>
            <a:chOff x="0" y="0"/>
            <a:chExt cx="17920029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0" r="21134" b="0"/>
            <a:stretch>
              <a:fillRect/>
            </a:stretch>
          </p:blipFill>
          <p:spPr>
            <a:xfrm flipH="false" flipV="false">
              <a:off x="0" y="0"/>
              <a:ext cx="17920029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320139" y="8566648"/>
            <a:ext cx="4342218" cy="770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39"/>
              </a:lnSpc>
            </a:pPr>
            <a:r>
              <a:rPr lang="en-US" sz="2360" spc="795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PAISAJES DEL VESTIR</a:t>
            </a:r>
          </a:p>
        </p:txBody>
      </p:sp>
      <p:sp>
        <p:nvSpPr>
          <p:cNvPr name="TextBox 5" id="5"/>
          <p:cNvSpPr txBox="true"/>
          <p:nvPr/>
        </p:nvSpPr>
        <p:spPr>
          <a:xfrm rot="-5400000">
            <a:off x="-690896" y="2348496"/>
            <a:ext cx="3316308" cy="35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904"/>
              </a:lnSpc>
            </a:pPr>
            <a:r>
              <a:rPr lang="en-US" sz="2184" spc="736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SOFÍA CALVO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009492" y="9744120"/>
            <a:ext cx="499616" cy="217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MartinJ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598712" y="8629961"/>
            <a:ext cx="12504751" cy="1077607"/>
            <a:chOff x="0" y="0"/>
            <a:chExt cx="3293432" cy="2838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293432" cy="283814"/>
            </a:xfrm>
            <a:custGeom>
              <a:avLst/>
              <a:gdLst/>
              <a:ahLst/>
              <a:cxnLst/>
              <a:rect r="r" b="b" t="t" l="l"/>
              <a:pathLst>
                <a:path h="283814" w="3293432">
                  <a:moveTo>
                    <a:pt x="0" y="0"/>
                  </a:moveTo>
                  <a:lnTo>
                    <a:pt x="3293432" y="0"/>
                  </a:lnTo>
                  <a:lnTo>
                    <a:pt x="3293432" y="283814"/>
                  </a:lnTo>
                  <a:lnTo>
                    <a:pt x="0" y="2838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33350"/>
              <a:ext cx="3293432" cy="417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677663" y="8887778"/>
            <a:ext cx="14628045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BELLEZA E INSPIRACIÓN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825" r="0" b="7825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6129642" y="9041130"/>
            <a:ext cx="932111" cy="217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Landa brands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98712" y="8629961"/>
            <a:ext cx="12504751" cy="1077607"/>
            <a:chOff x="0" y="0"/>
            <a:chExt cx="3293432" cy="28381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293432" cy="283814"/>
            </a:xfrm>
            <a:custGeom>
              <a:avLst/>
              <a:gdLst/>
              <a:ahLst/>
              <a:cxnLst/>
              <a:rect r="r" b="b" t="t" l="l"/>
              <a:pathLst>
                <a:path h="283814" w="3293432">
                  <a:moveTo>
                    <a:pt x="0" y="0"/>
                  </a:moveTo>
                  <a:lnTo>
                    <a:pt x="3293432" y="0"/>
                  </a:lnTo>
                  <a:lnTo>
                    <a:pt x="3293432" y="283814"/>
                  </a:lnTo>
                  <a:lnTo>
                    <a:pt x="0" y="2838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3293432" cy="417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77663" y="8887778"/>
            <a:ext cx="14628045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MIRAR EL LUGAR QUE HABITAS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9099" y="1299115"/>
            <a:ext cx="15072515" cy="7399270"/>
            <a:chOff x="0" y="0"/>
            <a:chExt cx="2202361" cy="10811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02361" cy="1081164"/>
            </a:xfrm>
            <a:custGeom>
              <a:avLst/>
              <a:gdLst/>
              <a:ahLst/>
              <a:cxnLst/>
              <a:rect r="r" b="b" t="t" l="l"/>
              <a:pathLst>
                <a:path h="1081164" w="2202361">
                  <a:moveTo>
                    <a:pt x="0" y="0"/>
                  </a:moveTo>
                  <a:lnTo>
                    <a:pt x="2202361" y="0"/>
                  </a:lnTo>
                  <a:lnTo>
                    <a:pt x="2202361" y="1081164"/>
                  </a:lnTo>
                  <a:lnTo>
                    <a:pt x="0" y="108116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2202361" cy="10906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82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129154" y="4143757"/>
            <a:ext cx="12846539" cy="1551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28"/>
              </a:lnSpc>
              <a:spcBef>
                <a:spcPct val="0"/>
              </a:spcBef>
            </a:pPr>
            <a:r>
              <a:rPr lang="en-US" sz="3440" spc="115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 LATINOAMÉRICA SOMOS PIONEROS EN LA CONSTRUCCIÓN DE PAISAJES CREATIVOS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300439" y="8920976"/>
            <a:ext cx="5260588" cy="995246"/>
            <a:chOff x="0" y="0"/>
            <a:chExt cx="1385505" cy="26212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85505" cy="262122"/>
            </a:xfrm>
            <a:custGeom>
              <a:avLst/>
              <a:gdLst/>
              <a:ahLst/>
              <a:cxnLst/>
              <a:rect r="r" b="b" t="t" l="l"/>
              <a:pathLst>
                <a:path h="262122" w="1385505">
                  <a:moveTo>
                    <a:pt x="0" y="0"/>
                  </a:moveTo>
                  <a:lnTo>
                    <a:pt x="1385505" y="0"/>
                  </a:lnTo>
                  <a:lnTo>
                    <a:pt x="1385505" y="262122"/>
                  </a:lnTo>
                  <a:lnTo>
                    <a:pt x="0" y="2621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33350"/>
              <a:ext cx="1385505" cy="3954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1616" r="0" b="11616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3904340" y="7658582"/>
            <a:ext cx="4047170" cy="217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Taller de costura Básicos Locales - Paris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949749" y="8540426"/>
            <a:ext cx="12504751" cy="1077607"/>
            <a:chOff x="0" y="0"/>
            <a:chExt cx="3293432" cy="28381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293432" cy="283814"/>
            </a:xfrm>
            <a:custGeom>
              <a:avLst/>
              <a:gdLst/>
              <a:ahLst/>
              <a:cxnLst/>
              <a:rect r="r" b="b" t="t" l="l"/>
              <a:pathLst>
                <a:path h="283814" w="3293432">
                  <a:moveTo>
                    <a:pt x="0" y="0"/>
                  </a:moveTo>
                  <a:lnTo>
                    <a:pt x="3293432" y="0"/>
                  </a:lnTo>
                  <a:lnTo>
                    <a:pt x="3293432" y="283814"/>
                  </a:lnTo>
                  <a:lnTo>
                    <a:pt x="0" y="2838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3293432" cy="417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28700" y="8798243"/>
            <a:ext cx="14628045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NUESTRA “ARMA SECRETA”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812" r="0" b="7812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2910502" y="8516993"/>
            <a:ext cx="12504751" cy="1077607"/>
            <a:chOff x="0" y="0"/>
            <a:chExt cx="3293432" cy="2838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293432" cy="283814"/>
            </a:xfrm>
            <a:custGeom>
              <a:avLst/>
              <a:gdLst/>
              <a:ahLst/>
              <a:cxnLst/>
              <a:rect r="r" b="b" t="t" l="l"/>
              <a:pathLst>
                <a:path h="283814" w="3293432">
                  <a:moveTo>
                    <a:pt x="0" y="0"/>
                  </a:moveTo>
                  <a:lnTo>
                    <a:pt x="3293432" y="0"/>
                  </a:lnTo>
                  <a:lnTo>
                    <a:pt x="3293432" y="283814"/>
                  </a:lnTo>
                  <a:lnTo>
                    <a:pt x="0" y="2838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33350"/>
              <a:ext cx="3293432" cy="417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989453" y="8774809"/>
            <a:ext cx="14628045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ACTOS COTIDIANOS SIMPLES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49099" y="1299115"/>
            <a:ext cx="15072515" cy="7399270"/>
            <a:chOff x="0" y="0"/>
            <a:chExt cx="2202361" cy="10811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02361" cy="1081164"/>
            </a:xfrm>
            <a:custGeom>
              <a:avLst/>
              <a:gdLst/>
              <a:ahLst/>
              <a:cxnLst/>
              <a:rect r="r" b="b" t="t" l="l"/>
              <a:pathLst>
                <a:path h="1081164" w="2202361">
                  <a:moveTo>
                    <a:pt x="0" y="0"/>
                  </a:moveTo>
                  <a:lnTo>
                    <a:pt x="2202361" y="0"/>
                  </a:lnTo>
                  <a:lnTo>
                    <a:pt x="2202361" y="1081164"/>
                  </a:lnTo>
                  <a:lnTo>
                    <a:pt x="0" y="108116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"/>
              <a:ext cx="2202361" cy="10906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82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129154" y="3885153"/>
            <a:ext cx="12846539" cy="2068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28"/>
              </a:lnSpc>
              <a:spcBef>
                <a:spcPct val="0"/>
              </a:spcBef>
            </a:pPr>
            <a:r>
              <a:rPr lang="en-US" sz="3440" spc="115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¿QUÉ EMPRESA NO QUERRÍA HACERLE LA VIDA MÁS SENCILLA A LAS PERSONAS DESDE ESTA MIRADA?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300439" y="8920976"/>
            <a:ext cx="5260588" cy="995246"/>
            <a:chOff x="0" y="0"/>
            <a:chExt cx="1385505" cy="26212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85505" cy="262122"/>
            </a:xfrm>
            <a:custGeom>
              <a:avLst/>
              <a:gdLst/>
              <a:ahLst/>
              <a:cxnLst/>
              <a:rect r="r" b="b" t="t" l="l"/>
              <a:pathLst>
                <a:path h="262122" w="1385505">
                  <a:moveTo>
                    <a:pt x="0" y="0"/>
                  </a:moveTo>
                  <a:lnTo>
                    <a:pt x="1385505" y="0"/>
                  </a:lnTo>
                  <a:lnTo>
                    <a:pt x="1385505" y="262122"/>
                  </a:lnTo>
                  <a:lnTo>
                    <a:pt x="0" y="2621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33350"/>
              <a:ext cx="1385505" cy="3954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825" r="0" b="7825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4268016" y="8588469"/>
            <a:ext cx="9751968" cy="1049567"/>
            <a:chOff x="0" y="0"/>
            <a:chExt cx="2568419" cy="27642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68420" cy="276429"/>
            </a:xfrm>
            <a:custGeom>
              <a:avLst/>
              <a:gdLst/>
              <a:ahLst/>
              <a:cxnLst/>
              <a:rect r="r" b="b" t="t" l="l"/>
              <a:pathLst>
                <a:path h="276429" w="2568420">
                  <a:moveTo>
                    <a:pt x="0" y="0"/>
                  </a:moveTo>
                  <a:lnTo>
                    <a:pt x="2568420" y="0"/>
                  </a:lnTo>
                  <a:lnTo>
                    <a:pt x="2568420" y="276429"/>
                  </a:lnTo>
                  <a:lnTo>
                    <a:pt x="0" y="27642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2568419" cy="2859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82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726347" y="8832265"/>
            <a:ext cx="12835305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HACERLO SEXY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850" r="0" b="7850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2751026" y="8516993"/>
            <a:ext cx="12504751" cy="1077607"/>
            <a:chOff x="0" y="0"/>
            <a:chExt cx="3293432" cy="2838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293432" cy="283814"/>
            </a:xfrm>
            <a:custGeom>
              <a:avLst/>
              <a:gdLst/>
              <a:ahLst/>
              <a:cxnLst/>
              <a:rect r="r" b="b" t="t" l="l"/>
              <a:pathLst>
                <a:path h="283814" w="3293432">
                  <a:moveTo>
                    <a:pt x="0" y="0"/>
                  </a:moveTo>
                  <a:lnTo>
                    <a:pt x="3293432" y="0"/>
                  </a:lnTo>
                  <a:lnTo>
                    <a:pt x="3293432" y="283814"/>
                  </a:lnTo>
                  <a:lnTo>
                    <a:pt x="0" y="2838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33350"/>
              <a:ext cx="3293432" cy="417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829978" y="8774809"/>
            <a:ext cx="14628045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SI IMPORTA COMO VESTIMOS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29978" y="8376395"/>
            <a:ext cx="14245955" cy="1452535"/>
            <a:chOff x="0" y="0"/>
            <a:chExt cx="3752021" cy="38256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52021" cy="382561"/>
            </a:xfrm>
            <a:custGeom>
              <a:avLst/>
              <a:gdLst/>
              <a:ahLst/>
              <a:cxnLst/>
              <a:rect r="r" b="b" t="t" l="l"/>
              <a:pathLst>
                <a:path h="382561" w="3752021">
                  <a:moveTo>
                    <a:pt x="0" y="0"/>
                  </a:moveTo>
                  <a:lnTo>
                    <a:pt x="3752021" y="0"/>
                  </a:lnTo>
                  <a:lnTo>
                    <a:pt x="3752021" y="382561"/>
                  </a:lnTo>
                  <a:lnTo>
                    <a:pt x="0" y="3825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33350"/>
              <a:ext cx="3752021" cy="5159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829978" y="8610987"/>
            <a:ext cx="14628045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LA ROPA TIENE UN LENGUAJE SILENCIOSO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272" r="0" b="-9594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677629" y="8299823"/>
            <a:ext cx="4047170" cy="217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Sago estudio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488708" y="8516993"/>
            <a:ext cx="13348340" cy="1077607"/>
            <a:chOff x="0" y="0"/>
            <a:chExt cx="3515612" cy="2838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15612" cy="283814"/>
            </a:xfrm>
            <a:custGeom>
              <a:avLst/>
              <a:gdLst/>
              <a:ahLst/>
              <a:cxnLst/>
              <a:rect r="r" b="b" t="t" l="l"/>
              <a:pathLst>
                <a:path h="283814" w="3515612">
                  <a:moveTo>
                    <a:pt x="0" y="0"/>
                  </a:moveTo>
                  <a:lnTo>
                    <a:pt x="3515612" y="0"/>
                  </a:lnTo>
                  <a:lnTo>
                    <a:pt x="3515612" y="283814"/>
                  </a:lnTo>
                  <a:lnTo>
                    <a:pt x="0" y="2838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33350"/>
              <a:ext cx="3515612" cy="417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661849" y="8774809"/>
            <a:ext cx="12964301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DIVERSIDAD DE PAISAJES LATINOS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812" r="0" b="7812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508032" y="7114132"/>
            <a:ext cx="15061039" cy="1804030"/>
            <a:chOff x="0" y="0"/>
            <a:chExt cx="3966693" cy="4751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66694" cy="475136"/>
            </a:xfrm>
            <a:custGeom>
              <a:avLst/>
              <a:gdLst/>
              <a:ahLst/>
              <a:cxnLst/>
              <a:rect r="r" b="b" t="t" l="l"/>
              <a:pathLst>
                <a:path h="475136" w="3966694">
                  <a:moveTo>
                    <a:pt x="0" y="0"/>
                  </a:moveTo>
                  <a:lnTo>
                    <a:pt x="3966694" y="0"/>
                  </a:lnTo>
                  <a:lnTo>
                    <a:pt x="3966694" y="475136"/>
                  </a:lnTo>
                  <a:lnTo>
                    <a:pt x="0" y="47513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33350"/>
              <a:ext cx="3966693" cy="6084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888560" y="7454172"/>
            <a:ext cx="14299983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CÓMO ELIGIERON LA ROPA QUE ESTÁN USANDO EL DÍA DE HOY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88708" y="8516993"/>
            <a:ext cx="13348340" cy="1077607"/>
            <a:chOff x="0" y="0"/>
            <a:chExt cx="3515612" cy="2838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15612" cy="283814"/>
            </a:xfrm>
            <a:custGeom>
              <a:avLst/>
              <a:gdLst/>
              <a:ahLst/>
              <a:cxnLst/>
              <a:rect r="r" b="b" t="t" l="l"/>
              <a:pathLst>
                <a:path h="283814" w="3515612">
                  <a:moveTo>
                    <a:pt x="0" y="0"/>
                  </a:moveTo>
                  <a:lnTo>
                    <a:pt x="3515612" y="0"/>
                  </a:lnTo>
                  <a:lnTo>
                    <a:pt x="3515612" y="283814"/>
                  </a:lnTo>
                  <a:lnTo>
                    <a:pt x="0" y="2838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33350"/>
              <a:ext cx="3515612" cy="417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661849" y="8774809"/>
            <a:ext cx="12964301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CLÓSET UN ESPACIO SEGURO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8516993"/>
            <a:ext cx="16230600" cy="1077607"/>
            <a:chOff x="0" y="0"/>
            <a:chExt cx="4274726" cy="2838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283814"/>
            </a:xfrm>
            <a:custGeom>
              <a:avLst/>
              <a:gdLst/>
              <a:ahLst/>
              <a:cxnLst/>
              <a:rect r="r" b="b" t="t" l="l"/>
              <a:pathLst>
                <a:path h="283814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83814"/>
                  </a:lnTo>
                  <a:lnTo>
                    <a:pt x="0" y="2838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33350"/>
              <a:ext cx="4274726" cy="417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26168" y="8774809"/>
            <a:ext cx="15659097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PRODUCTOS Y SERVICIOS PARA LA MODA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8518" r="0" b="-6851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388814" y="9041130"/>
            <a:ext cx="4047170" cy="217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Zurita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751026" y="8516993"/>
            <a:ext cx="12504751" cy="1077607"/>
            <a:chOff x="0" y="0"/>
            <a:chExt cx="3293432" cy="2838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293432" cy="283814"/>
            </a:xfrm>
            <a:custGeom>
              <a:avLst/>
              <a:gdLst/>
              <a:ahLst/>
              <a:cxnLst/>
              <a:rect r="r" b="b" t="t" l="l"/>
              <a:pathLst>
                <a:path h="283814" w="3293432">
                  <a:moveTo>
                    <a:pt x="0" y="0"/>
                  </a:moveTo>
                  <a:lnTo>
                    <a:pt x="3293432" y="0"/>
                  </a:lnTo>
                  <a:lnTo>
                    <a:pt x="3293432" y="283814"/>
                  </a:lnTo>
                  <a:lnTo>
                    <a:pt x="0" y="2838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33350"/>
              <a:ext cx="3293432" cy="417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829978" y="8774809"/>
            <a:ext cx="14628045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APRENDER A MIRAR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825" r="0" b="7825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66884" y="1958811"/>
            <a:ext cx="3854670" cy="7063078"/>
          </a:xfrm>
          <a:custGeom>
            <a:avLst/>
            <a:gdLst/>
            <a:ahLst/>
            <a:cxnLst/>
            <a:rect r="r" b="b" t="t" l="l"/>
            <a:pathLst>
              <a:path h="7063078" w="3854670">
                <a:moveTo>
                  <a:pt x="0" y="0"/>
                </a:moveTo>
                <a:lnTo>
                  <a:pt x="3854669" y="0"/>
                </a:lnTo>
                <a:lnTo>
                  <a:pt x="3854669" y="7063078"/>
                </a:lnTo>
                <a:lnTo>
                  <a:pt x="0" y="7063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277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96004" y="3161161"/>
            <a:ext cx="3578539" cy="5860728"/>
          </a:xfrm>
          <a:custGeom>
            <a:avLst/>
            <a:gdLst/>
            <a:ahLst/>
            <a:cxnLst/>
            <a:rect r="r" b="b" t="t" l="l"/>
            <a:pathLst>
              <a:path h="5860728" w="3578539">
                <a:moveTo>
                  <a:pt x="0" y="0"/>
                </a:moveTo>
                <a:lnTo>
                  <a:pt x="3578539" y="0"/>
                </a:lnTo>
                <a:lnTo>
                  <a:pt x="3578539" y="5860728"/>
                </a:lnTo>
                <a:lnTo>
                  <a:pt x="0" y="5860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72388" b="-4665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5617" y="1958811"/>
            <a:ext cx="3923212" cy="7063078"/>
          </a:xfrm>
          <a:custGeom>
            <a:avLst/>
            <a:gdLst/>
            <a:ahLst/>
            <a:cxnLst/>
            <a:rect r="r" b="b" t="t" l="l"/>
            <a:pathLst>
              <a:path h="7063078" w="3923212">
                <a:moveTo>
                  <a:pt x="0" y="0"/>
                </a:moveTo>
                <a:lnTo>
                  <a:pt x="3923212" y="0"/>
                </a:lnTo>
                <a:lnTo>
                  <a:pt x="3923212" y="7063078"/>
                </a:lnTo>
                <a:lnTo>
                  <a:pt x="0" y="7063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6" t="-8392" r="-937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040628" y="3161161"/>
            <a:ext cx="3578539" cy="5860728"/>
          </a:xfrm>
          <a:custGeom>
            <a:avLst/>
            <a:gdLst/>
            <a:ahLst/>
            <a:cxnLst/>
            <a:rect r="r" b="b" t="t" l="l"/>
            <a:pathLst>
              <a:path h="5860728" w="3578539">
                <a:moveTo>
                  <a:pt x="0" y="0"/>
                </a:moveTo>
                <a:lnTo>
                  <a:pt x="3578539" y="0"/>
                </a:lnTo>
                <a:lnTo>
                  <a:pt x="3578539" y="5860728"/>
                </a:lnTo>
                <a:lnTo>
                  <a:pt x="0" y="5860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700" t="0" r="-1670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" r="0" b="-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251981" y="8719496"/>
            <a:ext cx="12504751" cy="1077607"/>
            <a:chOff x="0" y="0"/>
            <a:chExt cx="3293432" cy="2838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293432" cy="283814"/>
            </a:xfrm>
            <a:custGeom>
              <a:avLst/>
              <a:gdLst/>
              <a:ahLst/>
              <a:cxnLst/>
              <a:rect r="r" b="b" t="t" l="l"/>
              <a:pathLst>
                <a:path h="283814" w="3293432">
                  <a:moveTo>
                    <a:pt x="0" y="0"/>
                  </a:moveTo>
                  <a:lnTo>
                    <a:pt x="3293432" y="0"/>
                  </a:lnTo>
                  <a:lnTo>
                    <a:pt x="3293432" y="283814"/>
                  </a:lnTo>
                  <a:lnTo>
                    <a:pt x="0" y="2838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33350"/>
              <a:ext cx="3293432" cy="417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330933" y="8977312"/>
            <a:ext cx="14628045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APRENDER A NARRAR RELATOS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1214" r="0" b="-12612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341613" y="4958025"/>
            <a:ext cx="6036000" cy="2652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4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www.francaestudio.com</a:t>
            </a:r>
          </a:p>
          <a:p>
            <a:pPr algn="l">
              <a:lnSpc>
                <a:spcPts val="304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www.quintatrends.com</a:t>
            </a:r>
          </a:p>
          <a:p>
            <a:pPr algn="l">
              <a:lnSpc>
                <a:spcPts val="304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sofiacalvo@quintatrends.com</a:t>
            </a:r>
          </a:p>
          <a:p>
            <a:pPr algn="l">
              <a:lnSpc>
                <a:spcPts val="304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@sofcalvo</a:t>
            </a:r>
          </a:p>
          <a:p>
            <a:pPr algn="l">
              <a:lnSpc>
                <a:spcPts val="304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@elnuevovestir</a:t>
            </a:r>
          </a:p>
          <a:p>
            <a:pPr algn="l">
              <a:lnSpc>
                <a:spcPts val="304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@quinta_trends</a:t>
            </a:r>
          </a:p>
          <a:p>
            <a:pPr algn="l">
              <a:lnSpc>
                <a:spcPts val="3040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0341613" y="3868165"/>
            <a:ext cx="5174289" cy="440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17"/>
              </a:lnSpc>
            </a:pPr>
            <a:r>
              <a:rPr lang="en-US" b="true" sz="2719" spc="176">
                <a:solidFill>
                  <a:srgbClr val="000000"/>
                </a:solidFill>
                <a:latin typeface="Open Sauce Semi-Bold"/>
                <a:ea typeface="Open Sauce Semi-Bold"/>
                <a:cs typeface="Open Sauce Semi-Bold"/>
                <a:sym typeface="Open Sauce Semi-Bold"/>
              </a:rPr>
              <a:t>MUCHAS GRACIAS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8110394"/>
            <a:ext cx="16501125" cy="1147906"/>
            <a:chOff x="0" y="0"/>
            <a:chExt cx="4345975" cy="3023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45975" cy="302329"/>
            </a:xfrm>
            <a:custGeom>
              <a:avLst/>
              <a:gdLst/>
              <a:ahLst/>
              <a:cxnLst/>
              <a:rect r="r" b="b" t="t" l="l"/>
              <a:pathLst>
                <a:path h="302329" w="4345975">
                  <a:moveTo>
                    <a:pt x="0" y="0"/>
                  </a:moveTo>
                  <a:lnTo>
                    <a:pt x="4345975" y="0"/>
                  </a:lnTo>
                  <a:lnTo>
                    <a:pt x="4345975" y="302329"/>
                  </a:lnTo>
                  <a:lnTo>
                    <a:pt x="0" y="30232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33350"/>
              <a:ext cx="4345975" cy="4356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859791" y="8414867"/>
            <a:ext cx="14838942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¿QUÉ PAISAJE PROYECTA TU ROPA?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812" r="0" b="7812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8180693"/>
            <a:ext cx="16230600" cy="1077607"/>
            <a:chOff x="0" y="0"/>
            <a:chExt cx="4274726" cy="2838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74726" cy="283814"/>
            </a:xfrm>
            <a:custGeom>
              <a:avLst/>
              <a:gdLst/>
              <a:ahLst/>
              <a:cxnLst/>
              <a:rect r="r" b="b" t="t" l="l"/>
              <a:pathLst>
                <a:path h="283814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83814"/>
                  </a:lnTo>
                  <a:lnTo>
                    <a:pt x="0" y="2838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33350"/>
              <a:ext cx="4274726" cy="417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982292" y="8438509"/>
            <a:ext cx="14628045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NUESTRO CLÓSET PROYECTA PAISAJES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1284" r="0" b="31284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8180693"/>
            <a:ext cx="16230600" cy="1077607"/>
            <a:chOff x="0" y="0"/>
            <a:chExt cx="4274726" cy="2838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74726" cy="283814"/>
            </a:xfrm>
            <a:custGeom>
              <a:avLst/>
              <a:gdLst/>
              <a:ahLst/>
              <a:cxnLst/>
              <a:rect r="r" b="b" t="t" l="l"/>
              <a:pathLst>
                <a:path h="283814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83814"/>
                  </a:lnTo>
                  <a:lnTo>
                    <a:pt x="0" y="2838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33350"/>
              <a:ext cx="4274726" cy="417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982292" y="8438509"/>
            <a:ext cx="14628045" cy="561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CONSTRUCCIÓN DESDE DECISIONES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2340" r="0" b="40124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2000125" y="7571435"/>
            <a:ext cx="13842523" cy="1686865"/>
            <a:chOff x="0" y="0"/>
            <a:chExt cx="3645767" cy="4442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45767" cy="444277"/>
            </a:xfrm>
            <a:custGeom>
              <a:avLst/>
              <a:gdLst/>
              <a:ahLst/>
              <a:cxnLst/>
              <a:rect r="r" b="b" t="t" l="l"/>
              <a:pathLst>
                <a:path h="444277" w="3645767">
                  <a:moveTo>
                    <a:pt x="0" y="0"/>
                  </a:moveTo>
                  <a:lnTo>
                    <a:pt x="3645767" y="0"/>
                  </a:lnTo>
                  <a:lnTo>
                    <a:pt x="3645767" y="444277"/>
                  </a:lnTo>
                  <a:lnTo>
                    <a:pt x="0" y="44427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33350"/>
              <a:ext cx="3645767" cy="5776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53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204906" y="7872616"/>
            <a:ext cx="13432961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61"/>
              </a:lnSpc>
              <a:spcBef>
                <a:spcPct val="0"/>
              </a:spcBef>
            </a:pPr>
            <a:r>
              <a:rPr lang="en-US" sz="3718" spc="12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¿QUIÉN CONSTRUYÓ ESE PAISAJE QUE HOY HABITAMOS?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812" r="0" b="7812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850" r="0" b="7850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5859" r="0" b="29140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6293647" y="1580559"/>
            <a:ext cx="5700706" cy="7125883"/>
          </a:xfrm>
          <a:custGeom>
            <a:avLst/>
            <a:gdLst/>
            <a:ahLst/>
            <a:cxnLst/>
            <a:rect r="r" b="b" t="t" l="l"/>
            <a:pathLst>
              <a:path h="7125883" w="5700706">
                <a:moveTo>
                  <a:pt x="0" y="0"/>
                </a:moveTo>
                <a:lnTo>
                  <a:pt x="5700706" y="0"/>
                </a:lnTo>
                <a:lnTo>
                  <a:pt x="5700706" y="7125882"/>
                </a:lnTo>
                <a:lnTo>
                  <a:pt x="0" y="71258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901042" y="9041130"/>
            <a:ext cx="1389311" cy="217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Design for IA  Studio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DAHNtGrvfFQ</dc:identifier>
  <dcterms:modified xsi:type="dcterms:W3CDTF">2011-08-01T06:04:30Z</dcterms:modified>
  <cp:revision>1</cp:revision>
  <dc:title>Presentación Fashion Online </dc:title>
</cp:coreProperties>
</file>